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3" r:id="rId5"/>
    <p:sldId id="287" r:id="rId6"/>
    <p:sldId id="260" r:id="rId7"/>
    <p:sldId id="290" r:id="rId8"/>
    <p:sldId id="261" r:id="rId9"/>
    <p:sldId id="291" r:id="rId10"/>
    <p:sldId id="288" r:id="rId11"/>
    <p:sldId id="280" r:id="rId12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6EA5E-F69B-4310-8A43-1F5EC843DAD7}" v="4" dt="2022-02-20T17:24:07.514"/>
    <p1510:client id="{17F91BF5-5AB7-438D-9C6D-E5FFED943650}" v="527" dt="2022-03-02T14:43:42.906"/>
    <p1510:client id="{19A25B87-E0ED-4470-A709-C77BD364B6AA}" v="41" dt="2022-03-23T15:14:04.945"/>
    <p1510:client id="{211FFBF8-B147-4588-AC23-F685E020516C}" v="392" dt="2022-02-20T16:17:07.010"/>
    <p1510:client id="{51459782-5C3C-40C1-AD12-14703BD92EAA}" v="117" dt="2022-03-23T14:09:32.890"/>
    <p1510:client id="{70B11A74-784F-4E55-8B67-7440E2AAB1C8}" v="69" dt="2022-03-29T17:09:27.987"/>
    <p1510:client id="{909B512C-9483-4B25-8FD3-77E80A0AA12F}" v="216" dt="2022-03-23T15:11:15.141"/>
    <p1510:client id="{C76DE52E-5FED-4AA5-BA44-8F3C48BE4F90}" v="812" dt="2022-02-20T17:03:29.446"/>
    <p1510:client id="{CAB7E0B6-0624-484E-8F9D-358E980972A1}" v="152" dt="2022-03-21T13:53:46.406"/>
    <p1510:client id="{EA82F4CC-997A-46C2-85AF-F950439C08A4}" v="9" dt="2022-02-20T17:12:10.546"/>
  </p1510:revLst>
</p1510:revInfo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85732" autoAdjust="0"/>
  </p:normalViewPr>
  <p:slideViewPr>
    <p:cSldViewPr snapToGrid="0">
      <p:cViewPr varScale="1">
        <p:scale>
          <a:sx n="95" d="100"/>
          <a:sy n="95" d="100"/>
        </p:scale>
        <p:origin x="57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 " userId="d640c48a6c65acc3" providerId="LiveId" clId="{EA82F4CC-997A-46C2-85AF-F950439C08A4}"/>
    <pc:docChg chg="custSel addSld delSld modSld">
      <pc:chgData name=" " userId="d640c48a6c65acc3" providerId="LiveId" clId="{EA82F4CC-997A-46C2-85AF-F950439C08A4}" dt="2022-02-20T17:14:56.497" v="601" actId="20577"/>
      <pc:docMkLst>
        <pc:docMk/>
      </pc:docMkLst>
      <pc:sldChg chg="addSp delSp modSp mod">
        <pc:chgData name=" " userId="d640c48a6c65acc3" providerId="LiveId" clId="{EA82F4CC-997A-46C2-85AF-F950439C08A4}" dt="2022-02-20T17:14:21.800" v="600" actId="20577"/>
        <pc:sldMkLst>
          <pc:docMk/>
          <pc:sldMk cId="2122728967" sldId="260"/>
        </pc:sldMkLst>
        <pc:spChg chg="mod">
          <ac:chgData name=" " userId="d640c48a6c65acc3" providerId="LiveId" clId="{EA82F4CC-997A-46C2-85AF-F950439C08A4}" dt="2022-02-20T17:14:21.800" v="600" actId="20577"/>
          <ac:spMkLst>
            <pc:docMk/>
            <pc:sldMk cId="2122728967" sldId="260"/>
            <ac:spMk id="6" creationId="{03161DAB-3A3E-48FC-9143-482C63BB1C02}"/>
          </ac:spMkLst>
        </pc:spChg>
        <pc:spChg chg="add mod">
          <ac:chgData name=" " userId="d640c48a6c65acc3" providerId="LiveId" clId="{EA82F4CC-997A-46C2-85AF-F950439C08A4}" dt="2022-02-20T17:09:46.462" v="43" actId="1076"/>
          <ac:spMkLst>
            <pc:docMk/>
            <pc:sldMk cId="2122728967" sldId="260"/>
            <ac:spMk id="10" creationId="{E1FBD0FA-8B63-4F89-A657-9CEF982A5B76}"/>
          </ac:spMkLst>
        </pc:spChg>
        <pc:picChg chg="del">
          <ac:chgData name=" " userId="d640c48a6c65acc3" providerId="LiveId" clId="{EA82F4CC-997A-46C2-85AF-F950439C08A4}" dt="2022-02-20T17:09:33.105" v="38" actId="478"/>
          <ac:picMkLst>
            <pc:docMk/>
            <pc:sldMk cId="2122728967" sldId="260"/>
            <ac:picMk id="9" creationId="{4E0BCEF6-3BA7-4C4A-99D0-5AB762D26AE2}"/>
          </ac:picMkLst>
        </pc:picChg>
      </pc:sldChg>
      <pc:sldChg chg="addSp delSp modSp mod modAnim">
        <pc:chgData name=" " userId="d640c48a6c65acc3" providerId="LiveId" clId="{EA82F4CC-997A-46C2-85AF-F950439C08A4}" dt="2022-02-20T17:10:41.613" v="79" actId="1036"/>
        <pc:sldMkLst>
          <pc:docMk/>
          <pc:sldMk cId="27126498" sldId="261"/>
        </pc:sldMkLst>
        <pc:spChg chg="mod">
          <ac:chgData name=" " userId="d640c48a6c65acc3" providerId="LiveId" clId="{EA82F4CC-997A-46C2-85AF-F950439C08A4}" dt="2022-02-20T17:10:41.613" v="79" actId="1036"/>
          <ac:spMkLst>
            <pc:docMk/>
            <pc:sldMk cId="27126498" sldId="261"/>
            <ac:spMk id="3" creationId="{0DED61FF-98D7-468C-A710-A0E65FFCFDD7}"/>
          </ac:spMkLst>
        </pc:spChg>
        <pc:spChg chg="add mod">
          <ac:chgData name=" " userId="d640c48a6c65acc3" providerId="LiveId" clId="{EA82F4CC-997A-46C2-85AF-F950439C08A4}" dt="2022-02-20T17:09:58.337" v="47"/>
          <ac:spMkLst>
            <pc:docMk/>
            <pc:sldMk cId="27126498" sldId="261"/>
            <ac:spMk id="7" creationId="{4F4BDB10-B967-4A56-B367-A8582855384A}"/>
          </ac:spMkLst>
        </pc:spChg>
        <pc:picChg chg="add mod">
          <ac:chgData name=" " userId="d640c48a6c65acc3" providerId="LiveId" clId="{EA82F4CC-997A-46C2-85AF-F950439C08A4}" dt="2022-02-20T17:10:41.613" v="79" actId="1036"/>
          <ac:picMkLst>
            <pc:docMk/>
            <pc:sldMk cId="27126498" sldId="261"/>
            <ac:picMk id="2" creationId="{CC2ABE27-23B3-48F5-8882-409AAA7CA49D}"/>
          </ac:picMkLst>
        </pc:picChg>
        <pc:picChg chg="del">
          <ac:chgData name=" " userId="d640c48a6c65acc3" providerId="LiveId" clId="{EA82F4CC-997A-46C2-85AF-F950439C08A4}" dt="2022-02-20T17:09:57.882" v="46" actId="478"/>
          <ac:picMkLst>
            <pc:docMk/>
            <pc:sldMk cId="27126498" sldId="261"/>
            <ac:picMk id="21" creationId="{A8FE87A0-7C66-43AD-A83E-65340A22D963}"/>
          </ac:picMkLst>
        </pc:picChg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3378458110" sldId="262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4002911784" sldId="263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1344647200" sldId="264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2690967490" sldId="266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2299411520" sldId="267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4252466045" sldId="268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3635862414" sldId="269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1417396711" sldId="271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1601389975" sldId="272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3347698232" sldId="273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3203140270" sldId="274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342131329" sldId="275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824717151" sldId="276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214253364" sldId="277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3190245698" sldId="279"/>
        </pc:sldMkLst>
      </pc:sldChg>
      <pc:sldChg chg="del">
        <pc:chgData name=" " userId="d640c48a6c65acc3" providerId="LiveId" clId="{EA82F4CC-997A-46C2-85AF-F950439C08A4}" dt="2022-02-20T17:10:10.616" v="48" actId="2696"/>
        <pc:sldMkLst>
          <pc:docMk/>
          <pc:sldMk cId="3113318487" sldId="280"/>
        </pc:sldMkLst>
      </pc:sldChg>
      <pc:sldChg chg="addSp delSp modSp add mod">
        <pc:chgData name=" " userId="d640c48a6c65acc3" providerId="LiveId" clId="{EA82F4CC-997A-46C2-85AF-F950439C08A4}" dt="2022-02-20T17:11:42.395" v="118" actId="20577"/>
        <pc:sldMkLst>
          <pc:docMk/>
          <pc:sldMk cId="4046614640" sldId="280"/>
        </pc:sldMkLst>
        <pc:spChg chg="mod">
          <ac:chgData name=" " userId="d640c48a6c65acc3" providerId="LiveId" clId="{EA82F4CC-997A-46C2-85AF-F950439C08A4}" dt="2022-02-20T17:11:42.395" v="118" actId="20577"/>
          <ac:spMkLst>
            <pc:docMk/>
            <pc:sldMk cId="4046614640" sldId="280"/>
            <ac:spMk id="4" creationId="{37530160-A714-49C8-85A0-932553905B40}"/>
          </ac:spMkLst>
        </pc:spChg>
        <pc:spChg chg="add del mod">
          <ac:chgData name=" " userId="d640c48a6c65acc3" providerId="LiveId" clId="{EA82F4CC-997A-46C2-85AF-F950439C08A4}" dt="2022-02-20T17:11:22.958" v="102" actId="478"/>
          <ac:spMkLst>
            <pc:docMk/>
            <pc:sldMk cId="4046614640" sldId="280"/>
            <ac:spMk id="5" creationId="{4B66AC7B-568A-4E2C-95B7-9FCDCEA46348}"/>
          </ac:spMkLst>
        </pc:spChg>
        <pc:spChg chg="del">
          <ac:chgData name=" " userId="d640c48a6c65acc3" providerId="LiveId" clId="{EA82F4CC-997A-46C2-85AF-F950439C08A4}" dt="2022-02-20T17:11:21.489" v="101" actId="478"/>
          <ac:spMkLst>
            <pc:docMk/>
            <pc:sldMk cId="4046614640" sldId="280"/>
            <ac:spMk id="6" creationId="{282CA365-4170-41B8-B4B3-7A2FA6DBD751}"/>
          </ac:spMkLst>
        </pc:spChg>
        <pc:spChg chg="del">
          <ac:chgData name=" " userId="d640c48a6c65acc3" providerId="LiveId" clId="{EA82F4CC-997A-46C2-85AF-F950439C08A4}" dt="2022-02-20T17:11:19.739" v="100" actId="478"/>
          <ac:spMkLst>
            <pc:docMk/>
            <pc:sldMk cId="4046614640" sldId="280"/>
            <ac:spMk id="7" creationId="{75739431-ADAD-416E-818C-4B616D2870E5}"/>
          </ac:spMkLst>
        </pc:spChg>
        <pc:spChg chg="del">
          <ac:chgData name=" " userId="d640c48a6c65acc3" providerId="LiveId" clId="{EA82F4CC-997A-46C2-85AF-F950439C08A4}" dt="2022-02-20T17:11:25.202" v="103" actId="478"/>
          <ac:spMkLst>
            <pc:docMk/>
            <pc:sldMk cId="4046614640" sldId="280"/>
            <ac:spMk id="8" creationId="{2258B848-99A6-4681-9D22-50069C0BDE97}"/>
          </ac:spMkLst>
        </pc:spChg>
        <pc:spChg chg="add del mod">
          <ac:chgData name=" " userId="d640c48a6c65acc3" providerId="LiveId" clId="{EA82F4CC-997A-46C2-85AF-F950439C08A4}" dt="2022-02-20T17:11:27.859" v="105" actId="478"/>
          <ac:spMkLst>
            <pc:docMk/>
            <pc:sldMk cId="4046614640" sldId="280"/>
            <ac:spMk id="10" creationId="{3C02741C-8B3B-427A-963F-D926B3B4BD13}"/>
          </ac:spMkLst>
        </pc:spChg>
        <pc:spChg chg="add mod">
          <ac:chgData name=" " userId="d640c48a6c65acc3" providerId="LiveId" clId="{EA82F4CC-997A-46C2-85AF-F950439C08A4}" dt="2022-02-20T17:11:10.037" v="98"/>
          <ac:spMkLst>
            <pc:docMk/>
            <pc:sldMk cId="4046614640" sldId="280"/>
            <ac:spMk id="17" creationId="{E357A301-8536-4A9C-91EF-B48840E9882E}"/>
          </ac:spMkLst>
        </pc:spChg>
        <pc:spChg chg="add del mod">
          <ac:chgData name=" " userId="d640c48a6c65acc3" providerId="LiveId" clId="{EA82F4CC-997A-46C2-85AF-F950439C08A4}" dt="2022-02-20T17:11:26.643" v="104" actId="478"/>
          <ac:spMkLst>
            <pc:docMk/>
            <pc:sldMk cId="4046614640" sldId="280"/>
            <ac:spMk id="18" creationId="{5C3219EA-F402-498B-B09E-453BE55F4B94}"/>
          </ac:spMkLst>
        </pc:spChg>
        <pc:picChg chg="del">
          <ac:chgData name=" " userId="d640c48a6c65acc3" providerId="LiveId" clId="{EA82F4CC-997A-46C2-85AF-F950439C08A4}" dt="2022-02-20T17:11:30.441" v="106" actId="478"/>
          <ac:picMkLst>
            <pc:docMk/>
            <pc:sldMk cId="4046614640" sldId="280"/>
            <ac:picMk id="12" creationId="{3FD34FCD-807B-4BBC-8AFE-2162CCE29BE9}"/>
          </ac:picMkLst>
        </pc:picChg>
        <pc:picChg chg="del">
          <ac:chgData name=" " userId="d640c48a6c65acc3" providerId="LiveId" clId="{EA82F4CC-997A-46C2-85AF-F950439C08A4}" dt="2022-02-20T17:11:16.774" v="99" actId="478"/>
          <ac:picMkLst>
            <pc:docMk/>
            <pc:sldMk cId="4046614640" sldId="280"/>
            <ac:picMk id="13" creationId="{A24A1417-AE3F-44AE-98EB-3E6ADA1E2017}"/>
          </ac:picMkLst>
        </pc:picChg>
        <pc:picChg chg="del">
          <ac:chgData name=" " userId="d640c48a6c65acc3" providerId="LiveId" clId="{EA82F4CC-997A-46C2-85AF-F950439C08A4}" dt="2022-02-20T17:11:16.774" v="99" actId="478"/>
          <ac:picMkLst>
            <pc:docMk/>
            <pc:sldMk cId="4046614640" sldId="280"/>
            <ac:picMk id="14" creationId="{E51263B5-564A-401A-810D-0896F97EF0CB}"/>
          </ac:picMkLst>
        </pc:picChg>
        <pc:picChg chg="del">
          <ac:chgData name=" " userId="d640c48a6c65acc3" providerId="LiveId" clId="{EA82F4CC-997A-46C2-85AF-F950439C08A4}" dt="2022-02-20T17:11:16.774" v="99" actId="478"/>
          <ac:picMkLst>
            <pc:docMk/>
            <pc:sldMk cId="4046614640" sldId="280"/>
            <ac:picMk id="15" creationId="{0161B5EF-405A-4DEA-8E00-0A6A7B71F7BA}"/>
          </ac:picMkLst>
        </pc:picChg>
        <pc:picChg chg="del">
          <ac:chgData name=" " userId="d640c48a6c65acc3" providerId="LiveId" clId="{EA82F4CC-997A-46C2-85AF-F950439C08A4}" dt="2022-02-20T17:11:02.615" v="95" actId="478"/>
          <ac:picMkLst>
            <pc:docMk/>
            <pc:sldMk cId="4046614640" sldId="280"/>
            <ac:picMk id="16" creationId="{E8E0351A-96DD-4074-98E8-A0A539701693}"/>
          </ac:picMkLst>
        </pc:picChg>
      </pc:sldChg>
      <pc:sldChg chg="delSp modSp mod">
        <pc:chgData name=" " userId="d640c48a6c65acc3" providerId="LiveId" clId="{EA82F4CC-997A-46C2-85AF-F950439C08A4}" dt="2022-02-20T17:14:56.497" v="601" actId="20577"/>
        <pc:sldMkLst>
          <pc:docMk/>
          <pc:sldMk cId="809263698" sldId="283"/>
        </pc:sldMkLst>
        <pc:spChg chg="mod">
          <ac:chgData name=" " userId="d640c48a6c65acc3" providerId="LiveId" clId="{EA82F4CC-997A-46C2-85AF-F950439C08A4}" dt="2022-02-20T17:14:56.497" v="601" actId="20577"/>
          <ac:spMkLst>
            <pc:docMk/>
            <pc:sldMk cId="809263698" sldId="283"/>
            <ac:spMk id="3" creationId="{72258620-D380-473B-A288-E14928A16BDB}"/>
          </ac:spMkLst>
        </pc:spChg>
        <pc:spChg chg="mod">
          <ac:chgData name=" " userId="d640c48a6c65acc3" providerId="LiveId" clId="{EA82F4CC-997A-46C2-85AF-F950439C08A4}" dt="2022-02-20T17:09:23.095" v="37" actId="404"/>
          <ac:spMkLst>
            <pc:docMk/>
            <pc:sldMk cId="809263698" sldId="283"/>
            <ac:spMk id="7" creationId="{DAE98AA7-EEC8-4349-B75F-8C7B0A80C3F3}"/>
          </ac:spMkLst>
        </pc:spChg>
        <pc:picChg chg="del">
          <ac:chgData name=" " userId="d640c48a6c65acc3" providerId="LiveId" clId="{EA82F4CC-997A-46C2-85AF-F950439C08A4}" dt="2022-02-20T17:08:18.300" v="5" actId="478"/>
          <ac:picMkLst>
            <pc:docMk/>
            <pc:sldMk cId="809263698" sldId="283"/>
            <ac:picMk id="8" creationId="{22DBFF0F-E136-4EB5-B08B-C268FE59C751}"/>
          </ac:picMkLst>
        </pc:picChg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2791982248" sldId="284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3661020242" sldId="285"/>
        </pc:sldMkLst>
      </pc:sldChg>
      <pc:sldChg chg="del">
        <pc:chgData name=" " userId="d640c48a6c65acc3" providerId="LiveId" clId="{EA82F4CC-997A-46C2-85AF-F950439C08A4}" dt="2022-02-20T17:10:21.462" v="50" actId="47"/>
        <pc:sldMkLst>
          <pc:docMk/>
          <pc:sldMk cId="306933949" sldId="286"/>
        </pc:sldMkLst>
      </pc:sldChg>
      <pc:sldChg chg="addSp delSp modSp mod modAnim">
        <pc:chgData name=" " userId="d640c48a6c65acc3" providerId="LiveId" clId="{EA82F4CC-997A-46C2-85AF-F950439C08A4}" dt="2022-02-20T17:12:10.546" v="119"/>
        <pc:sldMkLst>
          <pc:docMk/>
          <pc:sldMk cId="2691680423" sldId="287"/>
        </pc:sldMkLst>
        <pc:spChg chg="add mod">
          <ac:chgData name=" " userId="d640c48a6c65acc3" providerId="LiveId" clId="{EA82F4CC-997A-46C2-85AF-F950439C08A4}" dt="2022-02-20T17:09:52.760" v="45"/>
          <ac:spMkLst>
            <pc:docMk/>
            <pc:sldMk cId="2691680423" sldId="287"/>
            <ac:spMk id="8" creationId="{233BC937-8F8D-42A8-806B-D0F29262E397}"/>
          </ac:spMkLst>
        </pc:spChg>
        <pc:picChg chg="del">
          <ac:chgData name=" " userId="d640c48a6c65acc3" providerId="LiveId" clId="{EA82F4CC-997A-46C2-85AF-F950439C08A4}" dt="2022-02-20T17:09:52.369" v="44" actId="478"/>
          <ac:picMkLst>
            <pc:docMk/>
            <pc:sldMk cId="2691680423" sldId="287"/>
            <ac:picMk id="9" creationId="{4E0BCEF6-3BA7-4C4A-99D0-5AB762D26AE2}"/>
          </ac:picMkLst>
        </pc:picChg>
      </pc:sldChg>
      <pc:sldChg chg="add del">
        <pc:chgData name=" " userId="d640c48a6c65acc3" providerId="LiveId" clId="{EA82F4CC-997A-46C2-85AF-F950439C08A4}" dt="2022-02-20T17:11:04.505" v="97"/>
        <pc:sldMkLst>
          <pc:docMk/>
          <pc:sldMk cId="2241011853" sldId="288"/>
        </pc:sldMkLst>
      </pc:sldChg>
    </pc:docChg>
  </pc:docChgLst>
  <pc:docChgLst>
    <pc:chgData name="Sophie T." userId="d640c48a6c65acc3" providerId="Windows Live" clId="Web-{17F91BF5-5AB7-438D-9C6D-E5FFED943650}"/>
    <pc:docChg chg="addSld delSld modSld">
      <pc:chgData name="Sophie T." userId="d640c48a6c65acc3" providerId="Windows Live" clId="Web-{17F91BF5-5AB7-438D-9C6D-E5FFED943650}" dt="2022-03-02T14:43:42.906" v="517" actId="20577"/>
      <pc:docMkLst>
        <pc:docMk/>
      </pc:docMkLst>
      <pc:sldChg chg="addSp delSp modSp">
        <pc:chgData name="Sophie T." userId="d640c48a6c65acc3" providerId="Windows Live" clId="Web-{17F91BF5-5AB7-438D-9C6D-E5FFED943650}" dt="2022-03-02T14:18:12.664" v="257" actId="20577"/>
        <pc:sldMkLst>
          <pc:docMk/>
          <pc:sldMk cId="2122728967" sldId="260"/>
        </pc:sldMkLst>
        <pc:spChg chg="del">
          <ac:chgData name="Sophie T." userId="d640c48a6c65acc3" providerId="Windows Live" clId="Web-{17F91BF5-5AB7-438D-9C6D-E5FFED943650}" dt="2022-03-02T14:07:15.560" v="0"/>
          <ac:spMkLst>
            <pc:docMk/>
            <pc:sldMk cId="2122728967" sldId="260"/>
            <ac:spMk id="4" creationId="{8E41F722-BA6E-4DCA-864E-876ECDFB5336}"/>
          </ac:spMkLst>
        </pc:spChg>
        <pc:spChg chg="add mod">
          <ac:chgData name="Sophie T." userId="d640c48a6c65acc3" providerId="Windows Live" clId="Web-{17F91BF5-5AB7-438D-9C6D-E5FFED943650}" dt="2022-03-02T14:09:07.437" v="53" actId="20577"/>
          <ac:spMkLst>
            <pc:docMk/>
            <pc:sldMk cId="2122728967" sldId="260"/>
            <ac:spMk id="5" creationId="{290FA8E8-64E9-4379-9CB1-4F1B7AB75EAF}"/>
          </ac:spMkLst>
        </pc:spChg>
        <pc:spChg chg="del">
          <ac:chgData name="Sophie T." userId="d640c48a6c65acc3" providerId="Windows Live" clId="Web-{17F91BF5-5AB7-438D-9C6D-E5FFED943650}" dt="2022-03-02T14:09:14.453" v="54"/>
          <ac:spMkLst>
            <pc:docMk/>
            <pc:sldMk cId="2122728967" sldId="260"/>
            <ac:spMk id="6" creationId="{03161DAB-3A3E-48FC-9143-482C63BB1C02}"/>
          </ac:spMkLst>
        </pc:spChg>
        <pc:spChg chg="add mod">
          <ac:chgData name="Sophie T." userId="d640c48a6c65acc3" providerId="Windows Live" clId="Web-{17F91BF5-5AB7-438D-9C6D-E5FFED943650}" dt="2022-03-02T14:18:12.664" v="257" actId="20577"/>
          <ac:spMkLst>
            <pc:docMk/>
            <pc:sldMk cId="2122728967" sldId="260"/>
            <ac:spMk id="9" creationId="{DC3EEB40-3860-4491-87C4-FFD3F20F5B09}"/>
          </ac:spMkLst>
        </pc:spChg>
      </pc:sldChg>
      <pc:sldChg chg="modSp">
        <pc:chgData name="Sophie T." userId="d640c48a6c65acc3" providerId="Windows Live" clId="Web-{17F91BF5-5AB7-438D-9C6D-E5FFED943650}" dt="2022-03-02T14:34:28.038" v="368" actId="20577"/>
        <pc:sldMkLst>
          <pc:docMk/>
          <pc:sldMk cId="2691680423" sldId="287"/>
        </pc:sldMkLst>
        <pc:spChg chg="mod">
          <ac:chgData name="Sophie T." userId="d640c48a6c65acc3" providerId="Windows Live" clId="Web-{17F91BF5-5AB7-438D-9C6D-E5FFED943650}" dt="2022-03-02T14:34:28.038" v="368" actId="20577"/>
          <ac:spMkLst>
            <pc:docMk/>
            <pc:sldMk cId="2691680423" sldId="287"/>
            <ac:spMk id="6" creationId="{03161DAB-3A3E-48FC-9143-482C63BB1C02}"/>
          </ac:spMkLst>
        </pc:spChg>
      </pc:sldChg>
      <pc:sldChg chg="addSp delSp modSp new">
        <pc:chgData name="Sophie T." userId="d640c48a6c65acc3" providerId="Windows Live" clId="Web-{17F91BF5-5AB7-438D-9C6D-E5FFED943650}" dt="2022-03-02T14:43:42.906" v="517" actId="20577"/>
        <pc:sldMkLst>
          <pc:docMk/>
          <pc:sldMk cId="4077560774" sldId="288"/>
        </pc:sldMkLst>
        <pc:spChg chg="del mod">
          <ac:chgData name="Sophie T." userId="d640c48a6c65acc3" providerId="Windows Live" clId="Web-{17F91BF5-5AB7-438D-9C6D-E5FFED943650}" dt="2022-03-02T14:21:57.949" v="267"/>
          <ac:spMkLst>
            <pc:docMk/>
            <pc:sldMk cId="4077560774" sldId="288"/>
            <ac:spMk id="2" creationId="{9C36015D-BE7A-4B79-A472-B866806A3558}"/>
          </ac:spMkLst>
        </pc:spChg>
        <pc:spChg chg="del mod">
          <ac:chgData name="Sophie T." userId="d640c48a6c65acc3" providerId="Windows Live" clId="Web-{17F91BF5-5AB7-438D-9C6D-E5FFED943650}" dt="2022-03-02T14:29:33.940" v="306"/>
          <ac:spMkLst>
            <pc:docMk/>
            <pc:sldMk cId="4077560774" sldId="288"/>
            <ac:spMk id="4" creationId="{21D5FE7E-30A7-4C9C-AC0F-DE8C040FC506}"/>
          </ac:spMkLst>
        </pc:spChg>
        <pc:spChg chg="mod">
          <ac:chgData name="Sophie T." userId="d640c48a6c65acc3" providerId="Windows Live" clId="Web-{17F91BF5-5AB7-438D-9C6D-E5FFED943650}" dt="2022-03-02T14:32:33.771" v="365" actId="20577"/>
          <ac:spMkLst>
            <pc:docMk/>
            <pc:sldMk cId="4077560774" sldId="288"/>
            <ac:spMk id="5" creationId="{0645CDBA-EBDA-439F-A617-22F16964DBEF}"/>
          </ac:spMkLst>
        </pc:spChg>
        <pc:spChg chg="del mod">
          <ac:chgData name="Sophie T." userId="d640c48a6c65acc3" providerId="Windows Live" clId="Web-{17F91BF5-5AB7-438D-9C6D-E5FFED943650}" dt="2022-03-02T14:37:43.525" v="388"/>
          <ac:spMkLst>
            <pc:docMk/>
            <pc:sldMk cId="4077560774" sldId="288"/>
            <ac:spMk id="6" creationId="{21244E3D-2EA6-4CC9-B0D3-287F98BD4935}"/>
          </ac:spMkLst>
        </pc:spChg>
        <pc:spChg chg="del">
          <ac:chgData name="Sophie T." userId="d640c48a6c65acc3" providerId="Windows Live" clId="Web-{17F91BF5-5AB7-438D-9C6D-E5FFED943650}" dt="2022-03-02T14:20:54.245" v="265"/>
          <ac:spMkLst>
            <pc:docMk/>
            <pc:sldMk cId="4077560774" sldId="288"/>
            <ac:spMk id="7" creationId="{4DC79ADF-322A-41F4-8633-1C8AFBBF1631}"/>
          </ac:spMkLst>
        </pc:spChg>
        <pc:spChg chg="add mod">
          <ac:chgData name="Sophie T." userId="d640c48a6c65acc3" providerId="Windows Live" clId="Web-{17F91BF5-5AB7-438D-9C6D-E5FFED943650}" dt="2022-03-02T14:41:05.450" v="476" actId="20577"/>
          <ac:spMkLst>
            <pc:docMk/>
            <pc:sldMk cId="4077560774" sldId="288"/>
            <ac:spMk id="9" creationId="{8EF7F9A3-9488-41CC-BC76-396C03135C7A}"/>
          </ac:spMkLst>
        </pc:spChg>
        <pc:spChg chg="add mod">
          <ac:chgData name="Sophie T." userId="d640c48a6c65acc3" providerId="Windows Live" clId="Web-{17F91BF5-5AB7-438D-9C6D-E5FFED943650}" dt="2022-03-02T14:43:42.906" v="517" actId="20577"/>
          <ac:spMkLst>
            <pc:docMk/>
            <pc:sldMk cId="4077560774" sldId="288"/>
            <ac:spMk id="11" creationId="{6F740384-E641-4B57-8B4E-A7A0A5E5FD1B}"/>
          </ac:spMkLst>
        </pc:spChg>
      </pc:sldChg>
      <pc:sldChg chg="new del">
        <pc:chgData name="Sophie T." userId="d640c48a6c65acc3" providerId="Windows Live" clId="Web-{17F91BF5-5AB7-438D-9C6D-E5FFED943650}" dt="2022-03-02T14:20:43.291" v="264"/>
        <pc:sldMkLst>
          <pc:docMk/>
          <pc:sldMk cId="1786284403" sldId="289"/>
        </pc:sldMkLst>
      </pc:sldChg>
    </pc:docChg>
  </pc:docChgLst>
  <pc:docChgLst>
    <pc:chgData name="Sophie T." userId="d640c48a6c65acc3" providerId="Windows Live" clId="Web-{08C6EA5E-F69B-4310-8A43-1F5EC843DAD7}"/>
    <pc:docChg chg="modSld sldOrd">
      <pc:chgData name="Sophie T." userId="d640c48a6c65acc3" providerId="Windows Live" clId="Web-{08C6EA5E-F69B-4310-8A43-1F5EC843DAD7}" dt="2022-02-20T17:24:07.514" v="2"/>
      <pc:docMkLst>
        <pc:docMk/>
      </pc:docMkLst>
      <pc:sldChg chg="ord">
        <pc:chgData name="Sophie T." userId="d640c48a6c65acc3" providerId="Windows Live" clId="Web-{08C6EA5E-F69B-4310-8A43-1F5EC843DAD7}" dt="2022-02-20T17:24:07.514" v="2"/>
        <pc:sldMkLst>
          <pc:docMk/>
          <pc:sldMk cId="2122728967" sldId="260"/>
        </pc:sldMkLst>
      </pc:sldChg>
      <pc:sldChg chg="modSp">
        <pc:chgData name="Sophie T." userId="d640c48a6c65acc3" providerId="Windows Live" clId="Web-{08C6EA5E-F69B-4310-8A43-1F5EC843DAD7}" dt="2022-02-20T17:22:21.542" v="1" actId="20577"/>
        <pc:sldMkLst>
          <pc:docMk/>
          <pc:sldMk cId="809263698" sldId="283"/>
        </pc:sldMkLst>
        <pc:spChg chg="mod">
          <ac:chgData name="Sophie T." userId="d640c48a6c65acc3" providerId="Windows Live" clId="Web-{08C6EA5E-F69B-4310-8A43-1F5EC843DAD7}" dt="2022-02-20T17:22:21.542" v="1" actId="20577"/>
          <ac:spMkLst>
            <pc:docMk/>
            <pc:sldMk cId="809263698" sldId="283"/>
            <ac:spMk id="3" creationId="{72258620-D380-473B-A288-E14928A16BDB}"/>
          </ac:spMkLst>
        </pc:spChg>
      </pc:sldChg>
    </pc:docChg>
  </pc:docChgLst>
  <pc:docChgLst>
    <pc:chgData name="Sophie T." userId="d640c48a6c65acc3" providerId="Windows Live" clId="Web-{CAB7E0B6-0624-484E-8F9D-358E980972A1}"/>
    <pc:docChg chg="modSld">
      <pc:chgData name="Sophie T." userId="d640c48a6c65acc3" providerId="Windows Live" clId="Web-{CAB7E0B6-0624-484E-8F9D-358E980972A1}" dt="2022-03-21T13:53:46.406" v="150" actId="20577"/>
      <pc:docMkLst>
        <pc:docMk/>
      </pc:docMkLst>
      <pc:sldChg chg="modSp">
        <pc:chgData name="Sophie T." userId="d640c48a6c65acc3" providerId="Windows Live" clId="Web-{CAB7E0B6-0624-484E-8F9D-358E980972A1}" dt="2022-03-21T13:53:46.406" v="150" actId="20577"/>
        <pc:sldMkLst>
          <pc:docMk/>
          <pc:sldMk cId="2122728967" sldId="260"/>
        </pc:sldMkLst>
        <pc:spChg chg="mod">
          <ac:chgData name="Sophie T." userId="d640c48a6c65acc3" providerId="Windows Live" clId="Web-{CAB7E0B6-0624-484E-8F9D-358E980972A1}" dt="2022-03-21T13:53:46.406" v="150" actId="20577"/>
          <ac:spMkLst>
            <pc:docMk/>
            <pc:sldMk cId="2122728967" sldId="260"/>
            <ac:spMk id="9" creationId="{DC3EEB40-3860-4491-87C4-FFD3F20F5B09}"/>
          </ac:spMkLst>
        </pc:spChg>
      </pc:sldChg>
      <pc:sldChg chg="addSp delSp modSp">
        <pc:chgData name="Sophie T." userId="d640c48a6c65acc3" providerId="Windows Live" clId="Web-{CAB7E0B6-0624-484E-8F9D-358E980972A1}" dt="2022-03-21T13:46:01.285" v="50" actId="20577"/>
        <pc:sldMkLst>
          <pc:docMk/>
          <pc:sldMk cId="2691680423" sldId="287"/>
        </pc:sldMkLst>
        <pc:spChg chg="del">
          <ac:chgData name="Sophie T." userId="d640c48a6c65acc3" providerId="Windows Live" clId="Web-{CAB7E0B6-0624-484E-8F9D-358E980972A1}" dt="2022-03-21T13:45:26.987" v="34"/>
          <ac:spMkLst>
            <pc:docMk/>
            <pc:sldMk cId="2691680423" sldId="287"/>
            <ac:spMk id="3" creationId="{7A663105-4B92-4F24-9DF6-58BB116E29FA}"/>
          </ac:spMkLst>
        </pc:spChg>
        <pc:spChg chg="del">
          <ac:chgData name="Sophie T." userId="d640c48a6c65acc3" providerId="Windows Live" clId="Web-{CAB7E0B6-0624-484E-8F9D-358E980972A1}" dt="2022-03-21T13:45:23.362" v="33"/>
          <ac:spMkLst>
            <pc:docMk/>
            <pc:sldMk cId="2691680423" sldId="287"/>
            <ac:spMk id="4" creationId="{8E41F722-BA6E-4DCA-864E-876ECDFB5336}"/>
          </ac:spMkLst>
        </pc:spChg>
        <pc:spChg chg="add mod">
          <ac:chgData name="Sophie T." userId="d640c48a6c65acc3" providerId="Windows Live" clId="Web-{CAB7E0B6-0624-484E-8F9D-358E980972A1}" dt="2022-03-21T13:45:23.362" v="33"/>
          <ac:spMkLst>
            <pc:docMk/>
            <pc:sldMk cId="2691680423" sldId="287"/>
            <ac:spMk id="5" creationId="{1DFD36AA-5F6A-4E75-8DE2-62C85D119533}"/>
          </ac:spMkLst>
        </pc:spChg>
        <pc:spChg chg="mod">
          <ac:chgData name="Sophie T." userId="d640c48a6c65acc3" providerId="Windows Live" clId="Web-{CAB7E0B6-0624-484E-8F9D-358E980972A1}" dt="2022-03-21T13:44:34.751" v="27" actId="20577"/>
          <ac:spMkLst>
            <pc:docMk/>
            <pc:sldMk cId="2691680423" sldId="287"/>
            <ac:spMk id="6" creationId="{03161DAB-3A3E-48FC-9143-482C63BB1C02}"/>
          </ac:spMkLst>
        </pc:spChg>
        <pc:spChg chg="add mod">
          <ac:chgData name="Sophie T." userId="d640c48a6c65acc3" providerId="Windows Live" clId="Web-{CAB7E0B6-0624-484E-8F9D-358E980972A1}" dt="2022-03-21T13:46:01.285" v="50" actId="20577"/>
          <ac:spMkLst>
            <pc:docMk/>
            <pc:sldMk cId="2691680423" sldId="287"/>
            <ac:spMk id="9" creationId="{78FFE817-747A-4BAB-92C9-BF2D75237967}"/>
          </ac:spMkLst>
        </pc:spChg>
        <pc:picChg chg="mod">
          <ac:chgData name="Sophie T." userId="d640c48a6c65acc3" providerId="Windows Live" clId="Web-{CAB7E0B6-0624-484E-8F9D-358E980972A1}" dt="2022-03-21T13:45:16.737" v="32" actId="14100"/>
          <ac:picMkLst>
            <pc:docMk/>
            <pc:sldMk cId="2691680423" sldId="287"/>
            <ac:picMk id="12" creationId="{D0A1413F-1C51-47E1-97D7-E1485035093A}"/>
          </ac:picMkLst>
        </pc:picChg>
      </pc:sldChg>
    </pc:docChg>
  </pc:docChgLst>
  <pc:docChgLst>
    <pc:chgData name="Sophie T." userId="d640c48a6c65acc3" providerId="Windows Live" clId="Web-{51459782-5C3C-40C1-AD12-14703BD92EAA}"/>
    <pc:docChg chg="modSld">
      <pc:chgData name="Sophie T." userId="d640c48a6c65acc3" providerId="Windows Live" clId="Web-{51459782-5C3C-40C1-AD12-14703BD92EAA}" dt="2022-03-23T14:09:32.890" v="116"/>
      <pc:docMkLst>
        <pc:docMk/>
      </pc:docMkLst>
      <pc:sldChg chg="addSp delSp modSp">
        <pc:chgData name="Sophie T." userId="d640c48a6c65acc3" providerId="Windows Live" clId="Web-{51459782-5C3C-40C1-AD12-14703BD92EAA}" dt="2022-03-23T14:09:32.890" v="116"/>
        <pc:sldMkLst>
          <pc:docMk/>
          <pc:sldMk cId="2122728967" sldId="260"/>
        </pc:sldMkLst>
        <pc:spChg chg="add mod">
          <ac:chgData name="Sophie T." userId="d640c48a6c65acc3" providerId="Windows Live" clId="Web-{51459782-5C3C-40C1-AD12-14703BD92EAA}" dt="2022-03-23T14:09:32.890" v="116"/>
          <ac:spMkLst>
            <pc:docMk/>
            <pc:sldMk cId="2122728967" sldId="260"/>
            <ac:spMk id="4" creationId="{392A953C-83A2-1670-1DD4-824AD9CEB201}"/>
          </ac:spMkLst>
        </pc:spChg>
        <pc:spChg chg="mod">
          <ac:chgData name="Sophie T." userId="d640c48a6c65acc3" providerId="Windows Live" clId="Web-{51459782-5C3C-40C1-AD12-14703BD92EAA}" dt="2022-03-23T14:09:30.984" v="115" actId="20577"/>
          <ac:spMkLst>
            <pc:docMk/>
            <pc:sldMk cId="2122728967" sldId="260"/>
            <ac:spMk id="9" creationId="{DC3EEB40-3860-4491-87C4-FFD3F20F5B09}"/>
          </ac:spMkLst>
        </pc:spChg>
        <pc:picChg chg="del">
          <ac:chgData name="Sophie T." userId="d640c48a6c65acc3" providerId="Windows Live" clId="Web-{51459782-5C3C-40C1-AD12-14703BD92EAA}" dt="2022-03-23T14:09:32.890" v="116"/>
          <ac:picMkLst>
            <pc:docMk/>
            <pc:sldMk cId="2122728967" sldId="260"/>
            <ac:picMk id="8" creationId="{FDB441B6-7C2A-4981-B166-6E818B84912E}"/>
          </ac:picMkLst>
        </pc:picChg>
      </pc:sldChg>
    </pc:docChg>
  </pc:docChgLst>
  <pc:docChgLst>
    <pc:chgData name="Sophie T." userId="d640c48a6c65acc3" providerId="Windows Live" clId="Web-{C76DE52E-5FED-4AA5-BA44-8F3C48BE4F90}"/>
    <pc:docChg chg="addSld modSld sldOrd">
      <pc:chgData name="Sophie T." userId="d640c48a6c65acc3" providerId="Windows Live" clId="Web-{C76DE52E-5FED-4AA5-BA44-8F3C48BE4F90}" dt="2022-02-20T17:03:29.446" v="808"/>
      <pc:docMkLst>
        <pc:docMk/>
      </pc:docMkLst>
      <pc:sldChg chg="addSp delSp modSp ord">
        <pc:chgData name="Sophie T." userId="d640c48a6c65acc3" providerId="Windows Live" clId="Web-{C76DE52E-5FED-4AA5-BA44-8F3C48BE4F90}" dt="2022-02-20T17:03:29.446" v="808"/>
        <pc:sldMkLst>
          <pc:docMk/>
          <pc:sldMk cId="27126498" sldId="261"/>
        </pc:sldMkLst>
        <pc:spChg chg="mod">
          <ac:chgData name="Sophie T." userId="d640c48a6c65acc3" providerId="Windows Live" clId="Web-{C76DE52E-5FED-4AA5-BA44-8F3C48BE4F90}" dt="2022-02-20T16:59:23.290" v="774" actId="20577"/>
          <ac:spMkLst>
            <pc:docMk/>
            <pc:sldMk cId="27126498" sldId="261"/>
            <ac:spMk id="3" creationId="{0DED61FF-98D7-468C-A710-A0E65FFCFDD7}"/>
          </ac:spMkLst>
        </pc:spChg>
        <pc:spChg chg="add del mod">
          <ac:chgData name="Sophie T." userId="d640c48a6c65acc3" providerId="Windows Live" clId="Web-{C76DE52E-5FED-4AA5-BA44-8F3C48BE4F90}" dt="2022-02-20T16:59:37.885" v="802"/>
          <ac:spMkLst>
            <pc:docMk/>
            <pc:sldMk cId="27126498" sldId="261"/>
            <ac:spMk id="4" creationId="{374F7192-0844-4E71-957D-30C52B056B22}"/>
          </ac:spMkLst>
        </pc:spChg>
        <pc:spChg chg="del">
          <ac:chgData name="Sophie T." userId="d640c48a6c65acc3" providerId="Windows Live" clId="Web-{C76DE52E-5FED-4AA5-BA44-8F3C48BE4F90}" dt="2022-02-20T16:59:37.978" v="803"/>
          <ac:spMkLst>
            <pc:docMk/>
            <pc:sldMk cId="27126498" sldId="261"/>
            <ac:spMk id="5" creationId="{DB6638D4-E453-4BC4-A3A0-F3C51852BCF8}"/>
          </ac:spMkLst>
        </pc:spChg>
        <pc:spChg chg="del">
          <ac:chgData name="Sophie T." userId="d640c48a6c65acc3" providerId="Windows Live" clId="Web-{C76DE52E-5FED-4AA5-BA44-8F3C48BE4F90}" dt="2022-02-20T16:59:31.275" v="787"/>
          <ac:spMkLst>
            <pc:docMk/>
            <pc:sldMk cId="27126498" sldId="261"/>
            <ac:spMk id="6" creationId="{0BC44B71-63BE-418A-A82A-64402026207E}"/>
          </ac:spMkLst>
        </pc:spChg>
        <pc:spChg chg="add del mod">
          <ac:chgData name="Sophie T." userId="d640c48a6c65acc3" providerId="Windows Live" clId="Web-{C76DE52E-5FED-4AA5-BA44-8F3C48BE4F90}" dt="2022-02-20T16:59:37.885" v="801"/>
          <ac:spMkLst>
            <pc:docMk/>
            <pc:sldMk cId="27126498" sldId="261"/>
            <ac:spMk id="8" creationId="{3C95074A-441A-4463-8F0C-EE66AC145D90}"/>
          </ac:spMkLst>
        </pc:spChg>
        <pc:spChg chg="del">
          <ac:chgData name="Sophie T." userId="d640c48a6c65acc3" providerId="Windows Live" clId="Web-{C76DE52E-5FED-4AA5-BA44-8F3C48BE4F90}" dt="2022-02-20T16:59:31.040" v="785"/>
          <ac:spMkLst>
            <pc:docMk/>
            <pc:sldMk cId="27126498" sldId="261"/>
            <ac:spMk id="9" creationId="{CEFFF724-CE30-4C63-A086-DF05C2777EC1}"/>
          </ac:spMkLst>
        </pc:spChg>
        <pc:spChg chg="del">
          <ac:chgData name="Sophie T." userId="d640c48a6c65acc3" providerId="Windows Live" clId="Web-{C76DE52E-5FED-4AA5-BA44-8F3C48BE4F90}" dt="2022-02-20T16:59:30.915" v="784"/>
          <ac:spMkLst>
            <pc:docMk/>
            <pc:sldMk cId="27126498" sldId="261"/>
            <ac:spMk id="10" creationId="{AA64044E-682B-419B-AB70-118D0597C64C}"/>
          </ac:spMkLst>
        </pc:spChg>
        <pc:spChg chg="del">
          <ac:chgData name="Sophie T." userId="d640c48a6c65acc3" providerId="Windows Live" clId="Web-{C76DE52E-5FED-4AA5-BA44-8F3C48BE4F90}" dt="2022-02-20T16:59:30.665" v="782"/>
          <ac:spMkLst>
            <pc:docMk/>
            <pc:sldMk cId="27126498" sldId="261"/>
            <ac:spMk id="12" creationId="{F2739695-B49F-491F-9573-F501246A7F48}"/>
          </ac:spMkLst>
        </pc:spChg>
        <pc:spChg chg="del">
          <ac:chgData name="Sophie T." userId="d640c48a6c65acc3" providerId="Windows Live" clId="Web-{C76DE52E-5FED-4AA5-BA44-8F3C48BE4F90}" dt="2022-02-20T16:59:30.540" v="781"/>
          <ac:spMkLst>
            <pc:docMk/>
            <pc:sldMk cId="27126498" sldId="261"/>
            <ac:spMk id="13" creationId="{59357458-973E-473B-B43E-428D949A39C2}"/>
          </ac:spMkLst>
        </pc:spChg>
        <pc:spChg chg="add del mod">
          <ac:chgData name="Sophie T." userId="d640c48a6c65acc3" providerId="Windows Live" clId="Web-{C76DE52E-5FED-4AA5-BA44-8F3C48BE4F90}" dt="2022-02-20T16:59:37.885" v="800"/>
          <ac:spMkLst>
            <pc:docMk/>
            <pc:sldMk cId="27126498" sldId="261"/>
            <ac:spMk id="14" creationId="{1E2A55DB-8B9B-4D2B-935B-DC2927348688}"/>
          </ac:spMkLst>
        </pc:spChg>
        <pc:spChg chg="del">
          <ac:chgData name="Sophie T." userId="d640c48a6c65acc3" providerId="Windows Live" clId="Web-{C76DE52E-5FED-4AA5-BA44-8F3C48BE4F90}" dt="2022-02-20T16:59:30.290" v="779"/>
          <ac:spMkLst>
            <pc:docMk/>
            <pc:sldMk cId="27126498" sldId="261"/>
            <ac:spMk id="15" creationId="{4C4406D0-E93A-4D4A-882C-3D100622979A}"/>
          </ac:spMkLst>
        </pc:spChg>
        <pc:spChg chg="del">
          <ac:chgData name="Sophie T." userId="d640c48a6c65acc3" providerId="Windows Live" clId="Web-{C76DE52E-5FED-4AA5-BA44-8F3C48BE4F90}" dt="2022-02-20T16:59:30.165" v="778"/>
          <ac:spMkLst>
            <pc:docMk/>
            <pc:sldMk cId="27126498" sldId="261"/>
            <ac:spMk id="16" creationId="{820792B4-5A57-43A7-8C75-3B4261EE86DE}"/>
          </ac:spMkLst>
        </pc:spChg>
        <pc:spChg chg="del">
          <ac:chgData name="Sophie T." userId="d640c48a6c65acc3" providerId="Windows Live" clId="Web-{C76DE52E-5FED-4AA5-BA44-8F3C48BE4F90}" dt="2022-02-20T16:59:29.915" v="776"/>
          <ac:spMkLst>
            <pc:docMk/>
            <pc:sldMk cId="27126498" sldId="261"/>
            <ac:spMk id="18" creationId="{448350F0-9CCA-4F7C-98E8-BC7969FD399D}"/>
          </ac:spMkLst>
        </pc:spChg>
        <pc:spChg chg="del">
          <ac:chgData name="Sophie T." userId="d640c48a6c65acc3" providerId="Windows Live" clId="Web-{C76DE52E-5FED-4AA5-BA44-8F3C48BE4F90}" dt="2022-02-20T16:59:29.790" v="775"/>
          <ac:spMkLst>
            <pc:docMk/>
            <pc:sldMk cId="27126498" sldId="261"/>
            <ac:spMk id="19" creationId="{4FD8E4F9-1B84-4707-95BE-9EC53D7ACB9D}"/>
          </ac:spMkLst>
        </pc:spChg>
        <pc:spChg chg="add del mod">
          <ac:chgData name="Sophie T." userId="d640c48a6c65acc3" providerId="Windows Live" clId="Web-{C76DE52E-5FED-4AA5-BA44-8F3C48BE4F90}" dt="2022-02-20T16:59:37.885" v="799"/>
          <ac:spMkLst>
            <pc:docMk/>
            <pc:sldMk cId="27126498" sldId="261"/>
            <ac:spMk id="20" creationId="{7EFD82E6-BAAE-47E9-9ED1-BFB1D13E46C3}"/>
          </ac:spMkLst>
        </pc:spChg>
        <pc:spChg chg="add del mod">
          <ac:chgData name="Sophie T." userId="d640c48a6c65acc3" providerId="Windows Live" clId="Web-{C76DE52E-5FED-4AA5-BA44-8F3C48BE4F90}" dt="2022-02-20T16:59:37.885" v="798"/>
          <ac:spMkLst>
            <pc:docMk/>
            <pc:sldMk cId="27126498" sldId="261"/>
            <ac:spMk id="23" creationId="{50A48F46-3F34-45E4-981A-FDEE1EFEC016}"/>
          </ac:spMkLst>
        </pc:spChg>
        <pc:spChg chg="add del mod">
          <ac:chgData name="Sophie T." userId="d640c48a6c65acc3" providerId="Windows Live" clId="Web-{C76DE52E-5FED-4AA5-BA44-8F3C48BE4F90}" dt="2022-02-20T16:59:37.885" v="797"/>
          <ac:spMkLst>
            <pc:docMk/>
            <pc:sldMk cId="27126498" sldId="261"/>
            <ac:spMk id="25" creationId="{29DDF81E-1879-44E8-B44D-6D8DE70D31EF}"/>
          </ac:spMkLst>
        </pc:spChg>
        <pc:spChg chg="add del mod">
          <ac:chgData name="Sophie T." userId="d640c48a6c65acc3" providerId="Windows Live" clId="Web-{C76DE52E-5FED-4AA5-BA44-8F3C48BE4F90}" dt="2022-02-20T16:59:37.885" v="796"/>
          <ac:spMkLst>
            <pc:docMk/>
            <pc:sldMk cId="27126498" sldId="261"/>
            <ac:spMk id="27" creationId="{C1CA76AE-B77C-4EFA-BA30-B173AAFEA5BD}"/>
          </ac:spMkLst>
        </pc:spChg>
        <pc:spChg chg="add del mod">
          <ac:chgData name="Sophie T." userId="d640c48a6c65acc3" providerId="Windows Live" clId="Web-{C76DE52E-5FED-4AA5-BA44-8F3C48BE4F90}" dt="2022-02-20T16:59:37.885" v="795"/>
          <ac:spMkLst>
            <pc:docMk/>
            <pc:sldMk cId="27126498" sldId="261"/>
            <ac:spMk id="29" creationId="{3FC4777B-FC13-4F6D-9BD6-0D6ADB311D15}"/>
          </ac:spMkLst>
        </pc:spChg>
        <pc:spChg chg="add del mod">
          <ac:chgData name="Sophie T." userId="d640c48a6c65acc3" providerId="Windows Live" clId="Web-{C76DE52E-5FED-4AA5-BA44-8F3C48BE4F90}" dt="2022-02-20T16:59:37.885" v="794"/>
          <ac:spMkLst>
            <pc:docMk/>
            <pc:sldMk cId="27126498" sldId="261"/>
            <ac:spMk id="31" creationId="{640BA921-EEDE-44AE-A494-D71E877FA64C}"/>
          </ac:spMkLst>
        </pc:spChg>
        <pc:spChg chg="add del mod">
          <ac:chgData name="Sophie T." userId="d640c48a6c65acc3" providerId="Windows Live" clId="Web-{C76DE52E-5FED-4AA5-BA44-8F3C48BE4F90}" dt="2022-02-20T16:59:37.885" v="793"/>
          <ac:spMkLst>
            <pc:docMk/>
            <pc:sldMk cId="27126498" sldId="261"/>
            <ac:spMk id="34" creationId="{A0705025-0631-49F5-AC5E-38496929A150}"/>
          </ac:spMkLst>
        </pc:spChg>
        <pc:spChg chg="add del mod">
          <ac:chgData name="Sophie T." userId="d640c48a6c65acc3" providerId="Windows Live" clId="Web-{C76DE52E-5FED-4AA5-BA44-8F3C48BE4F90}" dt="2022-02-20T16:59:37.885" v="792"/>
          <ac:spMkLst>
            <pc:docMk/>
            <pc:sldMk cId="27126498" sldId="261"/>
            <ac:spMk id="36" creationId="{8D56FA39-662D-49FE-83CF-85724DF6EEB5}"/>
          </ac:spMkLst>
        </pc:spChg>
        <pc:spChg chg="add del mod">
          <ac:chgData name="Sophie T." userId="d640c48a6c65acc3" providerId="Windows Live" clId="Web-{C76DE52E-5FED-4AA5-BA44-8F3C48BE4F90}" dt="2022-02-20T16:59:37.885" v="791"/>
          <ac:spMkLst>
            <pc:docMk/>
            <pc:sldMk cId="27126498" sldId="261"/>
            <ac:spMk id="38" creationId="{EAA3FF2C-A297-4230-BC6A-1C22A3EC0790}"/>
          </ac:spMkLst>
        </pc:spChg>
        <pc:spChg chg="add del mod">
          <ac:chgData name="Sophie T." userId="d640c48a6c65acc3" providerId="Windows Live" clId="Web-{C76DE52E-5FED-4AA5-BA44-8F3C48BE4F90}" dt="2022-02-20T16:59:37.885" v="790"/>
          <ac:spMkLst>
            <pc:docMk/>
            <pc:sldMk cId="27126498" sldId="261"/>
            <ac:spMk id="40" creationId="{8EADB63B-689E-4862-95C5-ADA799898E6F}"/>
          </ac:spMkLst>
        </pc:spChg>
        <pc:spChg chg="add del mod">
          <ac:chgData name="Sophie T." userId="d640c48a6c65acc3" providerId="Windows Live" clId="Web-{C76DE52E-5FED-4AA5-BA44-8F3C48BE4F90}" dt="2022-02-20T16:59:37.885" v="789"/>
          <ac:spMkLst>
            <pc:docMk/>
            <pc:sldMk cId="27126498" sldId="261"/>
            <ac:spMk id="44" creationId="{9E343D02-C330-4ED1-B0C0-BECD56249E43}"/>
          </ac:spMkLst>
        </pc:spChg>
        <pc:spChg chg="add mod">
          <ac:chgData name="Sophie T." userId="d640c48a6c65acc3" providerId="Windows Live" clId="Web-{C76DE52E-5FED-4AA5-BA44-8F3C48BE4F90}" dt="2022-02-20T16:59:37.978" v="803"/>
          <ac:spMkLst>
            <pc:docMk/>
            <pc:sldMk cId="27126498" sldId="261"/>
            <ac:spMk id="48" creationId="{2A478AA4-03C5-44DF-A070-669EAE86D096}"/>
          </ac:spMkLst>
        </pc:spChg>
        <pc:spChg chg="add del mod">
          <ac:chgData name="Sophie T." userId="d640c48a6c65acc3" providerId="Windows Live" clId="Web-{C76DE52E-5FED-4AA5-BA44-8F3C48BE4F90}" dt="2022-02-20T17:03:29.446" v="808"/>
          <ac:spMkLst>
            <pc:docMk/>
            <pc:sldMk cId="27126498" sldId="261"/>
            <ac:spMk id="50" creationId="{F61AE7FE-F200-4986-9784-2F953A5794C0}"/>
          </ac:spMkLst>
        </pc:spChg>
        <pc:picChg chg="del">
          <ac:chgData name="Sophie T." userId="d640c48a6c65acc3" providerId="Windows Live" clId="Web-{C76DE52E-5FED-4AA5-BA44-8F3C48BE4F90}" dt="2022-02-20T16:59:31.431" v="788"/>
          <ac:picMkLst>
            <pc:docMk/>
            <pc:sldMk cId="27126498" sldId="261"/>
            <ac:picMk id="41" creationId="{B811075A-E743-458A-83DD-C9C3924D79D2}"/>
          </ac:picMkLst>
        </pc:picChg>
        <pc:picChg chg="del">
          <ac:chgData name="Sophie T." userId="d640c48a6c65acc3" providerId="Windows Live" clId="Web-{C76DE52E-5FED-4AA5-BA44-8F3C48BE4F90}" dt="2022-02-20T16:59:31.150" v="786"/>
          <ac:picMkLst>
            <pc:docMk/>
            <pc:sldMk cId="27126498" sldId="261"/>
            <ac:picMk id="43" creationId="{869A15CA-3DF8-417D-B9D8-F994D15851BB}"/>
          </ac:picMkLst>
        </pc:picChg>
        <pc:picChg chg="del">
          <ac:chgData name="Sophie T." userId="d640c48a6c65acc3" providerId="Windows Live" clId="Web-{C76DE52E-5FED-4AA5-BA44-8F3C48BE4F90}" dt="2022-02-20T16:59:30.790" v="783"/>
          <ac:picMkLst>
            <pc:docMk/>
            <pc:sldMk cId="27126498" sldId="261"/>
            <ac:picMk id="45" creationId="{D18F8380-4F68-4979-BEC0-C897519AD437}"/>
          </ac:picMkLst>
        </pc:picChg>
        <pc:picChg chg="del">
          <ac:chgData name="Sophie T." userId="d640c48a6c65acc3" providerId="Windows Live" clId="Web-{C76DE52E-5FED-4AA5-BA44-8F3C48BE4F90}" dt="2022-02-20T16:59:30.415" v="780"/>
          <ac:picMkLst>
            <pc:docMk/>
            <pc:sldMk cId="27126498" sldId="261"/>
            <ac:picMk id="47" creationId="{3B1C03DA-0209-4A1A-96AE-B3FF2B5F7533}"/>
          </ac:picMkLst>
        </pc:picChg>
        <pc:picChg chg="del">
          <ac:chgData name="Sophie T." userId="d640c48a6c65acc3" providerId="Windows Live" clId="Web-{C76DE52E-5FED-4AA5-BA44-8F3C48BE4F90}" dt="2022-02-20T16:59:30.040" v="777"/>
          <ac:picMkLst>
            <pc:docMk/>
            <pc:sldMk cId="27126498" sldId="261"/>
            <ac:picMk id="49" creationId="{B216FC82-4CDA-4982-85CF-C693A432A28E}"/>
          </ac:picMkLst>
        </pc:picChg>
      </pc:sldChg>
      <pc:sldChg chg="addSp delSp modSp ord">
        <pc:chgData name="Sophie T." userId="d640c48a6c65acc3" providerId="Windows Live" clId="Web-{C76DE52E-5FED-4AA5-BA44-8F3C48BE4F90}" dt="2022-02-20T16:31:38.781" v="14"/>
        <pc:sldMkLst>
          <pc:docMk/>
          <pc:sldMk cId="3378458110" sldId="262"/>
        </pc:sldMkLst>
        <pc:picChg chg="add mod">
          <ac:chgData name="Sophie T." userId="d640c48a6c65acc3" providerId="Windows Live" clId="Web-{C76DE52E-5FED-4AA5-BA44-8F3C48BE4F90}" dt="2022-02-20T16:31:38.781" v="14"/>
          <ac:picMkLst>
            <pc:docMk/>
            <pc:sldMk cId="3378458110" sldId="262"/>
            <ac:picMk id="2" creationId="{95C7ADB3-0C25-449F-8771-23320856B098}"/>
          </ac:picMkLst>
        </pc:picChg>
        <pc:picChg chg="add del">
          <ac:chgData name="Sophie T." userId="d640c48a6c65acc3" providerId="Windows Live" clId="Web-{C76DE52E-5FED-4AA5-BA44-8F3C48BE4F90}" dt="2022-02-20T16:31:21.592" v="13"/>
          <ac:picMkLst>
            <pc:docMk/>
            <pc:sldMk cId="3378458110" sldId="262"/>
            <ac:picMk id="5" creationId="{5DBDF9B7-F86E-4C8D-8224-C064B0E1D3CA}"/>
          </ac:picMkLst>
        </pc:picChg>
      </pc:sldChg>
      <pc:sldChg chg="addSp delSp modSp add ord replId addAnim delAnim modAnim">
        <pc:chgData name="Sophie T." userId="d640c48a6c65acc3" providerId="Windows Live" clId="Web-{C76DE52E-5FED-4AA5-BA44-8F3C48BE4F90}" dt="2022-02-20T16:58:48.647" v="765" actId="20577"/>
        <pc:sldMkLst>
          <pc:docMk/>
          <pc:sldMk cId="2691680423" sldId="287"/>
        </pc:sldMkLst>
        <pc:spChg chg="add del mod">
          <ac:chgData name="Sophie T." userId="d640c48a6c65acc3" providerId="Windows Live" clId="Web-{C76DE52E-5FED-4AA5-BA44-8F3C48BE4F90}" dt="2022-02-20T16:30:54.700" v="8"/>
          <ac:spMkLst>
            <pc:docMk/>
            <pc:sldMk cId="2691680423" sldId="287"/>
            <ac:spMk id="5" creationId="{C821DC22-8FEE-4819-A0C3-5E2A730BA408}"/>
          </ac:spMkLst>
        </pc:spChg>
        <pc:spChg chg="mod">
          <ac:chgData name="Sophie T." userId="d640c48a6c65acc3" providerId="Windows Live" clId="Web-{C76DE52E-5FED-4AA5-BA44-8F3C48BE4F90}" dt="2022-02-20T16:58:48.647" v="765" actId="20577"/>
          <ac:spMkLst>
            <pc:docMk/>
            <pc:sldMk cId="2691680423" sldId="287"/>
            <ac:spMk id="6" creationId="{03161DAB-3A3E-48FC-9143-482C63BB1C02}"/>
          </ac:spMkLst>
        </pc:spChg>
        <pc:spChg chg="add del mod">
          <ac:chgData name="Sophie T." userId="d640c48a6c65acc3" providerId="Windows Live" clId="Web-{C76DE52E-5FED-4AA5-BA44-8F3C48BE4F90}" dt="2022-02-20T16:32:21.408" v="17"/>
          <ac:spMkLst>
            <pc:docMk/>
            <pc:sldMk cId="2691680423" sldId="287"/>
            <ac:spMk id="11" creationId="{22C9B0AA-ECC1-4A4C-8EC3-BD68EFFAA5FE}"/>
          </ac:spMkLst>
        </pc:spChg>
        <pc:picChg chg="add del mod ord modCrop">
          <ac:chgData name="Sophie T." userId="d640c48a6c65acc3" providerId="Windows Live" clId="Web-{C76DE52E-5FED-4AA5-BA44-8F3C48BE4F90}" dt="2022-02-20T16:32:13.939" v="16"/>
          <ac:picMkLst>
            <pc:docMk/>
            <pc:sldMk cId="2691680423" sldId="287"/>
            <ac:picMk id="7" creationId="{0800E439-E627-4843-87CE-CCB0132ED360}"/>
          </ac:picMkLst>
        </pc:picChg>
        <pc:picChg chg="del">
          <ac:chgData name="Sophie T." userId="d640c48a6c65acc3" providerId="Windows Live" clId="Web-{C76DE52E-5FED-4AA5-BA44-8F3C48BE4F90}" dt="2022-02-20T16:30:50.903" v="7"/>
          <ac:picMkLst>
            <pc:docMk/>
            <pc:sldMk cId="2691680423" sldId="287"/>
            <ac:picMk id="8" creationId="{FDB441B6-7C2A-4981-B166-6E818B84912E}"/>
          </ac:picMkLst>
        </pc:picChg>
        <pc:picChg chg="add">
          <ac:chgData name="Sophie T." userId="d640c48a6c65acc3" providerId="Windows Live" clId="Web-{C76DE52E-5FED-4AA5-BA44-8F3C48BE4F90}" dt="2022-02-20T16:32:24.159" v="18"/>
          <ac:picMkLst>
            <pc:docMk/>
            <pc:sldMk cId="2691680423" sldId="287"/>
            <ac:picMk id="12" creationId="{D0A1413F-1C51-47E1-97D7-E1485035093A}"/>
          </ac:picMkLst>
        </pc:picChg>
      </pc:sldChg>
    </pc:docChg>
  </pc:docChgLst>
  <pc:docChgLst>
    <pc:chgData name="Sophie T." userId="d640c48a6c65acc3" providerId="Windows Live" clId="Web-{909B512C-9483-4B25-8FD3-77E80A0AA12F}"/>
    <pc:docChg chg="addSld delSld modSld sldOrd">
      <pc:chgData name="Sophie T." userId="d640c48a6c65acc3" providerId="Windows Live" clId="Web-{909B512C-9483-4B25-8FD3-77E80A0AA12F}" dt="2022-03-23T15:11:13.500" v="193" actId="20577"/>
      <pc:docMkLst>
        <pc:docMk/>
      </pc:docMkLst>
      <pc:sldChg chg="addSp delSp modSp">
        <pc:chgData name="Sophie T." userId="d640c48a6c65acc3" providerId="Windows Live" clId="Web-{909B512C-9483-4B25-8FD3-77E80A0AA12F}" dt="2022-03-23T14:15:06.397" v="8" actId="1076"/>
        <pc:sldMkLst>
          <pc:docMk/>
          <pc:sldMk cId="2122728967" sldId="260"/>
        </pc:sldMkLst>
        <pc:spChg chg="del">
          <ac:chgData name="Sophie T." userId="d640c48a6c65acc3" providerId="Windows Live" clId="Web-{909B512C-9483-4B25-8FD3-77E80A0AA12F}" dt="2022-03-23T14:13:55.423" v="0"/>
          <ac:spMkLst>
            <pc:docMk/>
            <pc:sldMk cId="2122728967" sldId="260"/>
            <ac:spMk id="4" creationId="{392A953C-83A2-1670-1DD4-824AD9CEB201}"/>
          </ac:spMkLst>
        </pc:spChg>
        <pc:picChg chg="add mod ord modCrop">
          <ac:chgData name="Sophie T." userId="d640c48a6c65acc3" providerId="Windows Live" clId="Web-{909B512C-9483-4B25-8FD3-77E80A0AA12F}" dt="2022-03-23T14:15:06.397" v="8" actId="1076"/>
          <ac:picMkLst>
            <pc:docMk/>
            <pc:sldMk cId="2122728967" sldId="260"/>
            <ac:picMk id="2" creationId="{227F9561-6246-E338-13FC-0B1E4F246803}"/>
          </ac:picMkLst>
        </pc:picChg>
      </pc:sldChg>
      <pc:sldChg chg="addSp delSp modSp ord">
        <pc:chgData name="Sophie T." userId="d640c48a6c65acc3" providerId="Windows Live" clId="Web-{909B512C-9483-4B25-8FD3-77E80A0AA12F}" dt="2022-03-23T15:11:13.500" v="193" actId="20577"/>
        <pc:sldMkLst>
          <pc:docMk/>
          <pc:sldMk cId="4077560774" sldId="288"/>
        </pc:sldMkLst>
        <pc:spChg chg="add del mod">
          <ac:chgData name="Sophie T." userId="d640c48a6c65acc3" providerId="Windows Live" clId="Web-{909B512C-9483-4B25-8FD3-77E80A0AA12F}" dt="2022-03-23T15:10:42.640" v="174"/>
          <ac:spMkLst>
            <pc:docMk/>
            <pc:sldMk cId="4077560774" sldId="288"/>
            <ac:spMk id="4" creationId="{2FA596A3-E6CE-59BE-B607-34BFFCD6CD6B}"/>
          </ac:spMkLst>
        </pc:spChg>
        <pc:spChg chg="add mod">
          <ac:chgData name="Sophie T." userId="d640c48a6c65acc3" providerId="Windows Live" clId="Web-{909B512C-9483-4B25-8FD3-77E80A0AA12F}" dt="2022-03-23T15:11:13.500" v="193" actId="20577"/>
          <ac:spMkLst>
            <pc:docMk/>
            <pc:sldMk cId="4077560774" sldId="288"/>
            <ac:spMk id="7" creationId="{2DC3CAF6-6754-2251-5C5E-4CAF6C0614BE}"/>
          </ac:spMkLst>
        </pc:spChg>
        <pc:spChg chg="del">
          <ac:chgData name="Sophie T." userId="d640c48a6c65acc3" providerId="Windows Live" clId="Web-{909B512C-9483-4B25-8FD3-77E80A0AA12F}" dt="2022-03-23T15:08:56.623" v="140"/>
          <ac:spMkLst>
            <pc:docMk/>
            <pc:sldMk cId="4077560774" sldId="288"/>
            <ac:spMk id="11" creationId="{6F740384-E641-4B57-8B4E-A7A0A5E5FD1B}"/>
          </ac:spMkLst>
        </pc:spChg>
      </pc:sldChg>
      <pc:sldChg chg="new del">
        <pc:chgData name="Sophie T." userId="d640c48a6c65acc3" providerId="Windows Live" clId="Web-{909B512C-9483-4B25-8FD3-77E80A0AA12F}" dt="2022-03-23T14:17:50.079" v="12"/>
        <pc:sldMkLst>
          <pc:docMk/>
          <pc:sldMk cId="4040924479" sldId="289"/>
        </pc:sldMkLst>
      </pc:sldChg>
      <pc:sldChg chg="addSp delSp modSp new ord">
        <pc:chgData name="Sophie T." userId="d640c48a6c65acc3" providerId="Windows Live" clId="Web-{909B512C-9483-4B25-8FD3-77E80A0AA12F}" dt="2022-03-23T15:02:13.178" v="139" actId="20577"/>
        <pc:sldMkLst>
          <pc:docMk/>
          <pc:sldMk cId="3056973450" sldId="290"/>
        </pc:sldMkLst>
        <pc:spChg chg="del">
          <ac:chgData name="Sophie T." userId="d640c48a6c65acc3" providerId="Windows Live" clId="Web-{909B512C-9483-4B25-8FD3-77E80A0AA12F}" dt="2022-03-23T14:51:13.744" v="51"/>
          <ac:spMkLst>
            <pc:docMk/>
            <pc:sldMk cId="3056973450" sldId="290"/>
            <ac:spMk id="3" creationId="{105EC2B6-05AB-CE9A-2984-B21FEE586C55}"/>
          </ac:spMkLst>
        </pc:spChg>
        <pc:spChg chg="mod">
          <ac:chgData name="Sophie T." userId="d640c48a6c65acc3" providerId="Windows Live" clId="Web-{909B512C-9483-4B25-8FD3-77E80A0AA12F}" dt="2022-03-23T14:59:53.035" v="103" actId="20577"/>
          <ac:spMkLst>
            <pc:docMk/>
            <pc:sldMk cId="3056973450" sldId="290"/>
            <ac:spMk id="4" creationId="{CB8E2A83-8A14-A739-22BA-916533D5A4B6}"/>
          </ac:spMkLst>
        </pc:spChg>
        <pc:spChg chg="del">
          <ac:chgData name="Sophie T." userId="d640c48a6c65acc3" providerId="Windows Live" clId="Web-{909B512C-9483-4B25-8FD3-77E80A0AA12F}" dt="2022-03-23T14:56:42.906" v="89"/>
          <ac:spMkLst>
            <pc:docMk/>
            <pc:sldMk cId="3056973450" sldId="290"/>
            <ac:spMk id="6" creationId="{427291BC-2BF6-8289-8899-F5266ECF0C18}"/>
          </ac:spMkLst>
        </pc:spChg>
        <pc:spChg chg="mod">
          <ac:chgData name="Sophie T." userId="d640c48a6c65acc3" providerId="Windows Live" clId="Web-{909B512C-9483-4B25-8FD3-77E80A0AA12F}" dt="2022-03-23T15:00:07.785" v="114" actId="20577"/>
          <ac:spMkLst>
            <pc:docMk/>
            <pc:sldMk cId="3056973450" sldId="290"/>
            <ac:spMk id="7" creationId="{BB6E9B24-E758-4491-5ED4-83C5CE39A6AE}"/>
          </ac:spMkLst>
        </pc:spChg>
        <pc:spChg chg="del">
          <ac:chgData name="Sophie T." userId="d640c48a6c65acc3" providerId="Windows Live" clId="Web-{909B512C-9483-4B25-8FD3-77E80A0AA12F}" dt="2022-03-23T14:58:05.673" v="93"/>
          <ac:spMkLst>
            <pc:docMk/>
            <pc:sldMk cId="3056973450" sldId="290"/>
            <ac:spMk id="9" creationId="{64CA69D0-17A7-4465-277A-4137D29ADC5D}"/>
          </ac:spMkLst>
        </pc:spChg>
        <pc:spChg chg="mod">
          <ac:chgData name="Sophie T." userId="d640c48a6c65acc3" providerId="Windows Live" clId="Web-{909B512C-9483-4B25-8FD3-77E80A0AA12F}" dt="2022-03-23T15:00:16.207" v="121" actId="20577"/>
          <ac:spMkLst>
            <pc:docMk/>
            <pc:sldMk cId="3056973450" sldId="290"/>
            <ac:spMk id="10" creationId="{CF2DFFFB-3747-2C37-972D-81954EF03328}"/>
          </ac:spMkLst>
        </pc:spChg>
        <pc:spChg chg="del mod">
          <ac:chgData name="Sophie T." userId="d640c48a6c65acc3" providerId="Windows Live" clId="Web-{909B512C-9483-4B25-8FD3-77E80A0AA12F}" dt="2022-03-23T14:52:16.792" v="57"/>
          <ac:spMkLst>
            <pc:docMk/>
            <pc:sldMk cId="3056973450" sldId="290"/>
            <ac:spMk id="12" creationId="{0BC8BA37-2C8E-78DD-D582-77F6D2862DFF}"/>
          </ac:spMkLst>
        </pc:spChg>
        <pc:spChg chg="mod">
          <ac:chgData name="Sophie T." userId="d640c48a6c65acc3" providerId="Windows Live" clId="Web-{909B512C-9483-4B25-8FD3-77E80A0AA12F}" dt="2022-03-23T15:01:48.131" v="132" actId="20577"/>
          <ac:spMkLst>
            <pc:docMk/>
            <pc:sldMk cId="3056973450" sldId="290"/>
            <ac:spMk id="13" creationId="{E45A708C-5C56-4F54-E8AA-256C9144CA54}"/>
          </ac:spMkLst>
        </pc:spChg>
        <pc:spChg chg="del mod">
          <ac:chgData name="Sophie T." userId="d640c48a6c65acc3" providerId="Windows Live" clId="Web-{909B512C-9483-4B25-8FD3-77E80A0AA12F}" dt="2022-03-23T14:55:54.577" v="88"/>
          <ac:spMkLst>
            <pc:docMk/>
            <pc:sldMk cId="3056973450" sldId="290"/>
            <ac:spMk id="16" creationId="{1B6042E3-5DB6-ECDD-E062-8D92DA950CFC}"/>
          </ac:spMkLst>
        </pc:spChg>
        <pc:spChg chg="mod">
          <ac:chgData name="Sophie T." userId="d640c48a6c65acc3" providerId="Windows Live" clId="Web-{909B512C-9483-4B25-8FD3-77E80A0AA12F}" dt="2022-03-23T14:18:25.065" v="22" actId="20577"/>
          <ac:spMkLst>
            <pc:docMk/>
            <pc:sldMk cId="3056973450" sldId="290"/>
            <ac:spMk id="19" creationId="{25E12425-C901-A610-D897-BD727DA71A7D}"/>
          </ac:spMkLst>
        </pc:spChg>
        <pc:spChg chg="add del mod">
          <ac:chgData name="Sophie T." userId="d640c48a6c65acc3" providerId="Windows Live" clId="Web-{909B512C-9483-4B25-8FD3-77E80A0AA12F}" dt="2022-03-23T14:59:15.894" v="97"/>
          <ac:spMkLst>
            <pc:docMk/>
            <pc:sldMk cId="3056973450" sldId="290"/>
            <ac:spMk id="23" creationId="{8CAB454E-04F1-1892-2DFB-3660962686A8}"/>
          </ac:spMkLst>
        </pc:spChg>
        <pc:spChg chg="add del mod">
          <ac:chgData name="Sophie T." userId="d640c48a6c65acc3" providerId="Windows Live" clId="Web-{909B512C-9483-4B25-8FD3-77E80A0AA12F}" dt="2022-03-23T14:55:14.920" v="76"/>
          <ac:spMkLst>
            <pc:docMk/>
            <pc:sldMk cId="3056973450" sldId="290"/>
            <ac:spMk id="25" creationId="{AE706BD7-D908-8876-E12D-AD5EC4089907}"/>
          </ac:spMkLst>
        </pc:spChg>
        <pc:spChg chg="add mod">
          <ac:chgData name="Sophie T." userId="d640c48a6c65acc3" providerId="Windows Live" clId="Web-{909B512C-9483-4B25-8FD3-77E80A0AA12F}" dt="2022-03-23T15:02:13.178" v="139" actId="20577"/>
          <ac:spMkLst>
            <pc:docMk/>
            <pc:sldMk cId="3056973450" sldId="290"/>
            <ac:spMk id="28" creationId="{E59F8531-C9CF-F5D2-FBB0-E1AF692CC9DF}"/>
          </ac:spMkLst>
        </pc:spChg>
        <pc:picChg chg="add del mod ord modCrop">
          <ac:chgData name="Sophie T." userId="d640c48a6c65acc3" providerId="Windows Live" clId="Web-{909B512C-9483-4B25-8FD3-77E80A0AA12F}" dt="2022-03-23T14:54:39.482" v="73"/>
          <ac:picMkLst>
            <pc:docMk/>
            <pc:sldMk cId="3056973450" sldId="290"/>
            <ac:picMk id="20" creationId="{9C2D11BF-AACB-96FA-34A1-EED171E5AC34}"/>
          </ac:picMkLst>
        </pc:picChg>
        <pc:picChg chg="add del mod ord modCrop">
          <ac:chgData name="Sophie T." userId="d640c48a6c65acc3" providerId="Windows Live" clId="Web-{909B512C-9483-4B25-8FD3-77E80A0AA12F}" dt="2022-03-23T14:54:18.185" v="72"/>
          <ac:picMkLst>
            <pc:docMk/>
            <pc:sldMk cId="3056973450" sldId="290"/>
            <ac:picMk id="21" creationId="{502AEE54-A672-2E71-722C-1B84E1B7296A}"/>
          </ac:picMkLst>
        </pc:picChg>
        <pc:picChg chg="add mod ord modCrop">
          <ac:chgData name="Sophie T." userId="d640c48a6c65acc3" providerId="Windows Live" clId="Web-{909B512C-9483-4B25-8FD3-77E80A0AA12F}" dt="2022-03-23T14:55:24.186" v="78" actId="14100"/>
          <ac:picMkLst>
            <pc:docMk/>
            <pc:sldMk cId="3056973450" sldId="290"/>
            <ac:picMk id="26" creationId="{922A74D1-B495-71A7-3DDB-82A5451E0F62}"/>
          </ac:picMkLst>
        </pc:picChg>
        <pc:picChg chg="add mod ord modCrop">
          <ac:chgData name="Sophie T." userId="d640c48a6c65acc3" providerId="Windows Live" clId="Web-{909B512C-9483-4B25-8FD3-77E80A0AA12F}" dt="2022-03-23T14:57:16.454" v="92" actId="14100"/>
          <ac:picMkLst>
            <pc:docMk/>
            <pc:sldMk cId="3056973450" sldId="290"/>
            <ac:picMk id="29" creationId="{60408708-D70A-6972-9FBA-BA953B03A8E3}"/>
          </ac:picMkLst>
        </pc:picChg>
        <pc:picChg chg="add mod ord modCrop">
          <ac:chgData name="Sophie T." userId="d640c48a6c65acc3" providerId="Windows Live" clId="Web-{909B512C-9483-4B25-8FD3-77E80A0AA12F}" dt="2022-03-23T14:58:31.471" v="96" actId="14100"/>
          <ac:picMkLst>
            <pc:docMk/>
            <pc:sldMk cId="3056973450" sldId="290"/>
            <ac:picMk id="30" creationId="{057D7DEF-210E-BC99-9976-478710FFD10F}"/>
          </ac:picMkLst>
        </pc:picChg>
        <pc:picChg chg="add mod ord modCrop">
          <ac:chgData name="Sophie T." userId="d640c48a6c65acc3" providerId="Windows Live" clId="Web-{909B512C-9483-4B25-8FD3-77E80A0AA12F}" dt="2022-03-23T14:59:41.800" v="100" actId="14100"/>
          <ac:picMkLst>
            <pc:docMk/>
            <pc:sldMk cId="3056973450" sldId="290"/>
            <ac:picMk id="31" creationId="{ADF0AECD-9690-F883-053C-7893E0B215B5}"/>
          </ac:picMkLst>
        </pc:picChg>
      </pc:sldChg>
    </pc:docChg>
  </pc:docChgLst>
  <pc:docChgLst>
    <pc:chgData name="Sophie T." userId="d640c48a6c65acc3" providerId="Windows Live" clId="Web-{19A25B87-E0ED-4470-A709-C77BD364B6AA}"/>
    <pc:docChg chg="modSld">
      <pc:chgData name="Sophie T." userId="d640c48a6c65acc3" providerId="Windows Live" clId="Web-{19A25B87-E0ED-4470-A709-C77BD364B6AA}" dt="2022-03-23T15:14:04.633" v="38" actId="20577"/>
      <pc:docMkLst>
        <pc:docMk/>
      </pc:docMkLst>
      <pc:sldChg chg="modSp">
        <pc:chgData name="Sophie T." userId="d640c48a6c65acc3" providerId="Windows Live" clId="Web-{19A25B87-E0ED-4470-A709-C77BD364B6AA}" dt="2022-03-23T15:14:04.633" v="38" actId="20577"/>
        <pc:sldMkLst>
          <pc:docMk/>
          <pc:sldMk cId="4077560774" sldId="288"/>
        </pc:sldMkLst>
        <pc:spChg chg="mod">
          <ac:chgData name="Sophie T." userId="d640c48a6c65acc3" providerId="Windows Live" clId="Web-{19A25B87-E0ED-4470-A709-C77BD364B6AA}" dt="2022-03-23T15:14:04.633" v="38" actId="20577"/>
          <ac:spMkLst>
            <pc:docMk/>
            <pc:sldMk cId="4077560774" sldId="288"/>
            <ac:spMk id="7" creationId="{2DC3CAF6-6754-2251-5C5E-4CAF6C0614BE}"/>
          </ac:spMkLst>
        </pc:spChg>
      </pc:sldChg>
    </pc:docChg>
  </pc:docChgLst>
  <pc:docChgLst>
    <pc:chgData name="Sophie T." userId="d640c48a6c65acc3" providerId="Windows Live" clId="Web-{211FFBF8-B147-4588-AC23-F685E020516C}"/>
    <pc:docChg chg="modSld sldOrd">
      <pc:chgData name="Sophie T." userId="d640c48a6c65acc3" providerId="Windows Live" clId="Web-{211FFBF8-B147-4588-AC23-F685E020516C}" dt="2022-02-20T16:17:07.010" v="383"/>
      <pc:docMkLst>
        <pc:docMk/>
      </pc:docMkLst>
      <pc:sldChg chg="addSp delSp modSp ord">
        <pc:chgData name="Sophie T." userId="d640c48a6c65acc3" providerId="Windows Live" clId="Web-{211FFBF8-B147-4588-AC23-F685E020516C}" dt="2022-02-20T16:17:07.010" v="383"/>
        <pc:sldMkLst>
          <pc:docMk/>
          <pc:sldMk cId="2122728967" sldId="260"/>
        </pc:sldMkLst>
        <pc:spChg chg="mod">
          <ac:chgData name="Sophie T." userId="d640c48a6c65acc3" providerId="Windows Live" clId="Web-{211FFBF8-B147-4588-AC23-F685E020516C}" dt="2022-02-20T16:04:44.689" v="82" actId="20577"/>
          <ac:spMkLst>
            <pc:docMk/>
            <pc:sldMk cId="2122728967" sldId="260"/>
            <ac:spMk id="3" creationId="{7A663105-4B92-4F24-9DF6-58BB116E29FA}"/>
          </ac:spMkLst>
        </pc:spChg>
        <pc:spChg chg="mod">
          <ac:chgData name="Sophie T." userId="d640c48a6c65acc3" providerId="Windows Live" clId="Web-{211FFBF8-B147-4588-AC23-F685E020516C}" dt="2022-02-20T16:13:26.847" v="369" actId="20577"/>
          <ac:spMkLst>
            <pc:docMk/>
            <pc:sldMk cId="2122728967" sldId="260"/>
            <ac:spMk id="4" creationId="{8E41F722-BA6E-4DCA-864E-876ECDFB5336}"/>
          </ac:spMkLst>
        </pc:spChg>
        <pc:spChg chg="add del mod">
          <ac:chgData name="Sophie T." userId="d640c48a6c65acc3" providerId="Windows Live" clId="Web-{211FFBF8-B147-4588-AC23-F685E020516C}" dt="2022-02-20T16:15:45.992" v="376"/>
          <ac:spMkLst>
            <pc:docMk/>
            <pc:sldMk cId="2122728967" sldId="260"/>
            <ac:spMk id="5" creationId="{BE13B90F-0C26-41F1-9811-EE1846E057A2}"/>
          </ac:spMkLst>
        </pc:spChg>
        <pc:spChg chg="mod">
          <ac:chgData name="Sophie T." userId="d640c48a6c65acc3" providerId="Windows Live" clId="Web-{211FFBF8-B147-4588-AC23-F685E020516C}" dt="2022-02-20T16:13:21.129" v="367" actId="20577"/>
          <ac:spMkLst>
            <pc:docMk/>
            <pc:sldMk cId="2122728967" sldId="260"/>
            <ac:spMk id="6" creationId="{03161DAB-3A3E-48FC-9143-482C63BB1C02}"/>
          </ac:spMkLst>
        </pc:spChg>
        <pc:picChg chg="add del mod ord modCrop">
          <ac:chgData name="Sophie T." userId="d640c48a6c65acc3" providerId="Windows Live" clId="Web-{211FFBF8-B147-4588-AC23-F685E020516C}" dt="2022-02-20T16:14:59.147" v="375"/>
          <ac:picMkLst>
            <pc:docMk/>
            <pc:sldMk cId="2122728967" sldId="260"/>
            <ac:picMk id="7" creationId="{DE1F537C-52E6-4DED-ADE3-2BD03CE939AF}"/>
          </ac:picMkLst>
        </pc:picChg>
        <pc:picChg chg="add mod ord modCrop">
          <ac:chgData name="Sophie T." userId="d640c48a6c65acc3" providerId="Windows Live" clId="Web-{211FFBF8-B147-4588-AC23-F685E020516C}" dt="2022-02-20T16:16:47.291" v="382" actId="1076"/>
          <ac:picMkLst>
            <pc:docMk/>
            <pc:sldMk cId="2122728967" sldId="260"/>
            <ac:picMk id="8" creationId="{FDB441B6-7C2A-4981-B166-6E818B84912E}"/>
          </ac:picMkLst>
        </pc:picChg>
        <pc:picChg chg="del">
          <ac:chgData name="Sophie T." userId="d640c48a6c65acc3" providerId="Windows Live" clId="Web-{211FFBF8-B147-4588-AC23-F685E020516C}" dt="2022-02-20T16:07:18.852" v="194"/>
          <ac:picMkLst>
            <pc:docMk/>
            <pc:sldMk cId="2122728967" sldId="260"/>
            <ac:picMk id="12" creationId="{3E7237D6-2D71-4A63-9CB5-8ADCB63FC726}"/>
          </ac:picMkLst>
        </pc:picChg>
      </pc:sldChg>
      <pc:sldChg chg="addSp delSp modSp">
        <pc:chgData name="Sophie T." userId="d640c48a6c65acc3" providerId="Windows Live" clId="Web-{211FFBF8-B147-4588-AC23-F685E020516C}" dt="2022-02-20T16:02:06.559" v="64" actId="20577"/>
        <pc:sldMkLst>
          <pc:docMk/>
          <pc:sldMk cId="809263698" sldId="283"/>
        </pc:sldMkLst>
        <pc:spChg chg="mod">
          <ac:chgData name="Sophie T." userId="d640c48a6c65acc3" providerId="Windows Live" clId="Web-{211FFBF8-B147-4588-AC23-F685E020516C}" dt="2022-02-20T15:55:18.234" v="7" actId="20577"/>
          <ac:spMkLst>
            <pc:docMk/>
            <pc:sldMk cId="809263698" sldId="283"/>
            <ac:spMk id="2" creationId="{4F50E8F8-CBC6-4A56-A60B-FDBF1E1F1214}"/>
          </ac:spMkLst>
        </pc:spChg>
        <pc:spChg chg="mod">
          <ac:chgData name="Sophie T." userId="d640c48a6c65acc3" providerId="Windows Live" clId="Web-{211FFBF8-B147-4588-AC23-F685E020516C}" dt="2022-02-20T16:02:06.559" v="64" actId="20577"/>
          <ac:spMkLst>
            <pc:docMk/>
            <pc:sldMk cId="809263698" sldId="283"/>
            <ac:spMk id="3" creationId="{72258620-D380-473B-A288-E14928A16BDB}"/>
          </ac:spMkLst>
        </pc:spChg>
        <pc:spChg chg="add del mod">
          <ac:chgData name="Sophie T." userId="d640c48a6c65acc3" providerId="Windows Live" clId="Web-{211FFBF8-B147-4588-AC23-F685E020516C}" dt="2022-02-20T16:01:07.167" v="55"/>
          <ac:spMkLst>
            <pc:docMk/>
            <pc:sldMk cId="809263698" sldId="283"/>
            <ac:spMk id="9" creationId="{40568F3A-89EB-49ED-989D-6135C7F857BF}"/>
          </ac:spMkLst>
        </pc:spChg>
        <pc:picChg chg="add del mod">
          <ac:chgData name="Sophie T." userId="d640c48a6c65acc3" providerId="Windows Live" clId="Web-{211FFBF8-B147-4588-AC23-F685E020516C}" dt="2022-02-20T15:56:53.940" v="42"/>
          <ac:picMkLst>
            <pc:docMk/>
            <pc:sldMk cId="809263698" sldId="283"/>
            <ac:picMk id="4" creationId="{56A4349C-F6E6-47E8-82A3-6AF90467B380}"/>
          </ac:picMkLst>
        </pc:picChg>
        <pc:picChg chg="del mod">
          <ac:chgData name="Sophie T." userId="d640c48a6c65acc3" providerId="Windows Live" clId="Web-{211FFBF8-B147-4588-AC23-F685E020516C}" dt="2022-02-20T15:57:02.409" v="44"/>
          <ac:picMkLst>
            <pc:docMk/>
            <pc:sldMk cId="809263698" sldId="283"/>
            <ac:picMk id="6" creationId="{178A0520-36DB-4CF2-AE3A-5DFDAF9E6BBE}"/>
          </ac:picMkLst>
        </pc:picChg>
        <pc:picChg chg="add del">
          <ac:chgData name="Sophie T." userId="d640c48a6c65acc3" providerId="Windows Live" clId="Web-{211FFBF8-B147-4588-AC23-F685E020516C}" dt="2022-02-20T15:57:42.958" v="50"/>
          <ac:picMkLst>
            <pc:docMk/>
            <pc:sldMk cId="809263698" sldId="283"/>
            <ac:picMk id="8" creationId="{22DBFF0F-E136-4EB5-B08B-C268FE59C751}"/>
          </ac:picMkLst>
        </pc:picChg>
        <pc:picChg chg="add del mod ord modCrop">
          <ac:chgData name="Sophie T." userId="d640c48a6c65acc3" providerId="Windows Live" clId="Web-{211FFBF8-B147-4588-AC23-F685E020516C}" dt="2022-02-20T15:57:39.895" v="49"/>
          <ac:picMkLst>
            <pc:docMk/>
            <pc:sldMk cId="809263698" sldId="283"/>
            <ac:picMk id="10" creationId="{2F161886-C732-44B9-831D-8D7FB4F12B96}"/>
          </ac:picMkLst>
        </pc:picChg>
        <pc:picChg chg="add del mod ord modCrop">
          <ac:chgData name="Sophie T." userId="d640c48a6c65acc3" providerId="Windows Live" clId="Web-{211FFBF8-B147-4588-AC23-F685E020516C}" dt="2022-02-20T15:57:46.239" v="52"/>
          <ac:picMkLst>
            <pc:docMk/>
            <pc:sldMk cId="809263698" sldId="283"/>
            <ac:picMk id="11" creationId="{CEC5A6F1-8609-4DE5-BC0C-753FCC9E35E4}"/>
          </ac:picMkLst>
        </pc:picChg>
        <pc:picChg chg="add del mod ord modCrop">
          <ac:chgData name="Sophie T." userId="d640c48a6c65acc3" providerId="Windows Live" clId="Web-{211FFBF8-B147-4588-AC23-F685E020516C}" dt="2022-02-20T15:57:56.114" v="54"/>
          <ac:picMkLst>
            <pc:docMk/>
            <pc:sldMk cId="809263698" sldId="283"/>
            <ac:picMk id="12" creationId="{90C03B1C-0AEA-40FD-8293-F3B85192FDAD}"/>
          </ac:picMkLst>
        </pc:picChg>
        <pc:picChg chg="add mod ord modCrop">
          <ac:chgData name="Sophie T." userId="d640c48a6c65acc3" providerId="Windows Live" clId="Web-{211FFBF8-B147-4588-AC23-F685E020516C}" dt="2022-02-20T16:01:18.011" v="57" actId="1076"/>
          <ac:picMkLst>
            <pc:docMk/>
            <pc:sldMk cId="809263698" sldId="283"/>
            <ac:picMk id="13" creationId="{B2E016E2-33D9-4CF1-AD77-C83A30DF0124}"/>
          </ac:picMkLst>
        </pc:picChg>
      </pc:sldChg>
    </pc:docChg>
  </pc:docChgLst>
  <pc:docChgLst>
    <pc:chgData name="Sophie T." userId="d640c48a6c65acc3" providerId="Windows Live" clId="Web-{70B11A74-784F-4E55-8B67-7440E2AAB1C8}"/>
    <pc:docChg chg="addSld delSld modSld sldOrd">
      <pc:chgData name="Sophie T." userId="d640c48a6c65acc3" providerId="Windows Live" clId="Web-{70B11A74-784F-4E55-8B67-7440E2AAB1C8}" dt="2022-03-29T17:09:27.987" v="68" actId="14100"/>
      <pc:docMkLst>
        <pc:docMk/>
      </pc:docMkLst>
      <pc:sldChg chg="addSp delSp modSp">
        <pc:chgData name="Sophie T." userId="d640c48a6c65acc3" providerId="Windows Live" clId="Web-{70B11A74-784F-4E55-8B67-7440E2AAB1C8}" dt="2022-03-29T17:09:27.987" v="68" actId="14100"/>
        <pc:sldMkLst>
          <pc:docMk/>
          <pc:sldMk cId="3056973450" sldId="290"/>
        </pc:sldMkLst>
        <pc:spChg chg="del">
          <ac:chgData name="Sophie T." userId="d640c48a6c65acc3" providerId="Windows Live" clId="Web-{70B11A74-784F-4E55-8B67-7440E2AAB1C8}" dt="2022-03-29T17:09:16.377" v="66"/>
          <ac:spMkLst>
            <pc:docMk/>
            <pc:sldMk cId="3056973450" sldId="290"/>
            <ac:spMk id="15" creationId="{C28CC098-16EB-D0EE-592F-99DF7D8EAC17}"/>
          </ac:spMkLst>
        </pc:spChg>
        <pc:picChg chg="add mod ord modCrop">
          <ac:chgData name="Sophie T." userId="d640c48a6c65acc3" providerId="Windows Live" clId="Web-{70B11A74-784F-4E55-8B67-7440E2AAB1C8}" dt="2022-03-29T17:09:27.987" v="68" actId="14100"/>
          <ac:picMkLst>
            <pc:docMk/>
            <pc:sldMk cId="3056973450" sldId="290"/>
            <ac:picMk id="3" creationId="{A3CA1DC8-39E1-FA07-9E08-86718A2D3666}"/>
          </ac:picMkLst>
        </pc:picChg>
      </pc:sldChg>
      <pc:sldChg chg="new del">
        <pc:chgData name="Sophie T." userId="d640c48a6c65acc3" providerId="Windows Live" clId="Web-{70B11A74-784F-4E55-8B67-7440E2AAB1C8}" dt="2022-03-29T16:56:38.191" v="6"/>
        <pc:sldMkLst>
          <pc:docMk/>
          <pc:sldMk cId="480440544" sldId="291"/>
        </pc:sldMkLst>
      </pc:sldChg>
      <pc:sldChg chg="new del">
        <pc:chgData name="Sophie T." userId="d640c48a6c65acc3" providerId="Windows Live" clId="Web-{70B11A74-784F-4E55-8B67-7440E2AAB1C8}" dt="2022-03-29T16:58:47.996" v="10"/>
        <pc:sldMkLst>
          <pc:docMk/>
          <pc:sldMk cId="1841459774" sldId="291"/>
        </pc:sldMkLst>
      </pc:sldChg>
      <pc:sldChg chg="new del">
        <pc:chgData name="Sophie T." userId="d640c48a6c65acc3" providerId="Windows Live" clId="Web-{70B11A74-784F-4E55-8B67-7440E2AAB1C8}" dt="2022-03-29T16:55:28.577" v="1"/>
        <pc:sldMkLst>
          <pc:docMk/>
          <pc:sldMk cId="2101441802" sldId="291"/>
        </pc:sldMkLst>
      </pc:sldChg>
      <pc:sldChg chg="addSp delSp modSp new mod ord modClrScheme chgLayout">
        <pc:chgData name="Sophie T." userId="d640c48a6c65acc3" providerId="Windows Live" clId="Web-{70B11A74-784F-4E55-8B67-7440E2AAB1C8}" dt="2022-03-29T17:06:20.335" v="65" actId="20577"/>
        <pc:sldMkLst>
          <pc:docMk/>
          <pc:sldMk cId="3242045209" sldId="291"/>
        </pc:sldMkLst>
        <pc:spChg chg="mod ord modVis">
          <ac:chgData name="Sophie T." userId="d640c48a6c65acc3" providerId="Windows Live" clId="Web-{70B11A74-784F-4E55-8B67-7440E2AAB1C8}" dt="2022-03-29T17:03:08.902" v="18"/>
          <ac:spMkLst>
            <pc:docMk/>
            <pc:sldMk cId="3242045209" sldId="291"/>
            <ac:spMk id="2" creationId="{E650DD82-E66A-F437-2346-7EF9C7E72C70}"/>
          </ac:spMkLst>
        </pc:spChg>
        <pc:spChg chg="add del">
          <ac:chgData name="Sophie T." userId="d640c48a6c65acc3" providerId="Windows Live" clId="Web-{70B11A74-784F-4E55-8B67-7440E2AAB1C8}" dt="2022-03-29T17:03:08.902" v="18"/>
          <ac:spMkLst>
            <pc:docMk/>
            <pc:sldMk cId="3242045209" sldId="291"/>
            <ac:spMk id="3" creationId="{25CB619E-872B-5A4D-4B87-5B4F3DBAD859}"/>
          </ac:spMkLst>
        </pc:spChg>
        <pc:spChg chg="add del">
          <ac:chgData name="Sophie T." userId="d640c48a6c65acc3" providerId="Windows Live" clId="Web-{70B11A74-784F-4E55-8B67-7440E2AAB1C8}" dt="2022-03-29T17:03:08.902" v="18"/>
          <ac:spMkLst>
            <pc:docMk/>
            <pc:sldMk cId="3242045209" sldId="291"/>
            <ac:spMk id="4" creationId="{9219688B-D8A2-1D81-1DE7-F98B7398C972}"/>
          </ac:spMkLst>
        </pc:spChg>
        <pc:spChg chg="del">
          <ac:chgData name="Sophie T." userId="d640c48a6c65acc3" providerId="Windows Live" clId="Web-{70B11A74-784F-4E55-8B67-7440E2AAB1C8}" dt="2022-03-29T17:02:33.900" v="13"/>
          <ac:spMkLst>
            <pc:docMk/>
            <pc:sldMk cId="3242045209" sldId="291"/>
            <ac:spMk id="5" creationId="{E264B42C-9667-A150-A9EB-6C2197D81E56}"/>
          </ac:spMkLst>
        </pc:spChg>
        <pc:spChg chg="add del mod">
          <ac:chgData name="Sophie T." userId="d640c48a6c65acc3" providerId="Windows Live" clId="Web-{70B11A74-784F-4E55-8B67-7440E2AAB1C8}" dt="2022-03-29T17:03:06.277" v="15"/>
          <ac:spMkLst>
            <pc:docMk/>
            <pc:sldMk cId="3242045209" sldId="291"/>
            <ac:spMk id="11" creationId="{45626719-3003-9CC0-5F98-BC3B6E824FBA}"/>
          </ac:spMkLst>
        </pc:spChg>
        <pc:spChg chg="add del mod">
          <ac:chgData name="Sophie T." userId="d640c48a6c65acc3" providerId="Windows Live" clId="Web-{70B11A74-784F-4E55-8B67-7440E2AAB1C8}" dt="2022-03-29T17:03:06.277" v="15"/>
          <ac:spMkLst>
            <pc:docMk/>
            <pc:sldMk cId="3242045209" sldId="291"/>
            <ac:spMk id="13" creationId="{D18196AF-90E7-D9EC-9130-DEC47F749DC1}"/>
          </ac:spMkLst>
        </pc:spChg>
        <pc:spChg chg="add del mod">
          <ac:chgData name="Sophie T." userId="d640c48a6c65acc3" providerId="Windows Live" clId="Web-{70B11A74-784F-4E55-8B67-7440E2AAB1C8}" dt="2022-03-29T17:03:08.902" v="17"/>
          <ac:spMkLst>
            <pc:docMk/>
            <pc:sldMk cId="3242045209" sldId="291"/>
            <ac:spMk id="15" creationId="{22335E11-4327-E192-F0A7-C3BF6E47A619}"/>
          </ac:spMkLst>
        </pc:spChg>
        <pc:spChg chg="add mod">
          <ac:chgData name="Sophie T." userId="d640c48a6c65acc3" providerId="Windows Live" clId="Web-{70B11A74-784F-4E55-8B67-7440E2AAB1C8}" dt="2022-03-29T17:03:37.935" v="24" actId="20577"/>
          <ac:spMkLst>
            <pc:docMk/>
            <pc:sldMk cId="3242045209" sldId="291"/>
            <ac:spMk id="17" creationId="{282923B4-451A-A70D-D40C-CF0C40504C81}"/>
          </ac:spMkLst>
        </pc:spChg>
        <pc:spChg chg="add mod">
          <ac:chgData name="Sophie T." userId="d640c48a6c65acc3" providerId="Windows Live" clId="Web-{70B11A74-784F-4E55-8B67-7440E2AAB1C8}" dt="2022-03-29T17:06:20.335" v="65" actId="20577"/>
          <ac:spMkLst>
            <pc:docMk/>
            <pc:sldMk cId="3242045209" sldId="291"/>
            <ac:spMk id="18" creationId="{C9EFB62D-E368-F8BB-8621-616779CFBA76}"/>
          </ac:spMkLst>
        </pc:spChg>
        <pc:picChg chg="add mod ord modCrop">
          <ac:chgData name="Sophie T." userId="d640c48a6c65acc3" providerId="Windows Live" clId="Web-{70B11A74-784F-4E55-8B67-7440E2AAB1C8}" dt="2022-03-29T17:03:08.902" v="18"/>
          <ac:picMkLst>
            <pc:docMk/>
            <pc:sldMk cId="3242045209" sldId="291"/>
            <ac:picMk id="6" creationId="{85531E4D-C110-3F3B-2A0B-80580CE7BCA6}"/>
          </ac:picMkLst>
        </pc:picChg>
      </pc:sldChg>
      <pc:sldChg chg="new del ord">
        <pc:chgData name="Sophie T." userId="d640c48a6c65acc3" providerId="Windows Live" clId="Web-{70B11A74-784F-4E55-8B67-7440E2AAB1C8}" dt="2022-03-29T16:56:22.752" v="4"/>
        <pc:sldMkLst>
          <pc:docMk/>
          <pc:sldMk cId="3445552436" sldId="291"/>
        </pc:sldMkLst>
      </pc:sldChg>
      <pc:sldChg chg="new del">
        <pc:chgData name="Sophie T." userId="d640c48a6c65acc3" providerId="Windows Live" clId="Web-{70B11A74-784F-4E55-8B67-7440E2AAB1C8}" dt="2022-03-29T16:58:41.917" v="9"/>
        <pc:sldMkLst>
          <pc:docMk/>
          <pc:sldMk cId="2267876840" sldId="2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BE9A46E-2F83-40BE-9826-85B45331E806}" type="datetime1">
              <a:rPr lang="de-DE" smtClean="0"/>
              <a:t>08.05.2022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D064476-6656-4E22-8073-29E731A0E4E2}" type="datetime1">
              <a:rPr lang="de-DE" noProof="0" smtClean="0"/>
              <a:t>08.05.2022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86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730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259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66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führliche Einführun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de-DE" noProof="0">
              <a:solidFill>
                <a:schemeClr val="tx1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Foto einfügen oder ziehen und ablegen </a:t>
            </a:r>
            <a:br>
              <a:rPr lang="de-DE" noProof="0"/>
            </a:br>
            <a:r>
              <a:rPr lang="de-DE" noProof="0"/>
              <a:t>Ihr Foto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Folientitel</a:t>
            </a: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 in 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de-DE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de-DE" noProof="0"/>
            </a:p>
          </p:txBody>
        </p:sp>
      </p:grp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 Abschnitt 1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 Abschnitt 2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de-DE" noProof="0"/>
              <a:t>Titel Abschnitt 3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6" name="Pfeil: Rechts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9" name="Pfeil: Rechts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erader Verbinder mit Pfeil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Jahr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Jahr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8" name="Textplatzhalt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9" name="Textplatzhalt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0" name="Textplatzhalt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1" name="Textplatzhalt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3" name="Textplatzhalt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4" name="Textplatzhalt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5" name="Textplatzhalt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6" name="Textplatzhalt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7" name="Textplatzhalt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de-DE" noProof="0"/>
              <a:t>Elementtitel</a:t>
            </a:r>
          </a:p>
        </p:txBody>
      </p:sp>
      <p:sp>
        <p:nvSpPr>
          <p:cNvPr id="41" name="Textplatzhalt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Monat Jahr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glieder von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2" name="Textplatzhalt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Kurze Bio</a:t>
            </a:r>
          </a:p>
        </p:txBody>
      </p:sp>
      <p:sp>
        <p:nvSpPr>
          <p:cNvPr id="43" name="Textplatzhalt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5" name="Textplatzhalt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6" name="Textplatzhalt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Kurze Bio</a:t>
            </a:r>
          </a:p>
        </p:txBody>
      </p:sp>
      <p:sp>
        <p:nvSpPr>
          <p:cNvPr id="47" name="Textplatzhalt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9" name="Textplatzhalt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50" name="Textplatzhalt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Kurze Bio</a:t>
            </a:r>
          </a:p>
        </p:txBody>
      </p:sp>
      <p:sp>
        <p:nvSpPr>
          <p:cNvPr id="51" name="Textplatzhalt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glieder von Te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de-DE" noProof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de-DE" noProof="0"/>
            </a:p>
          </p:txBody>
        </p:sp>
      </p:grpSp>
      <p:sp>
        <p:nvSpPr>
          <p:cNvPr id="47" name="Bildplatzhalt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45" name="Bildplatzhalt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44" name="Bildplatzhalt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42" name="Bildplatzhalt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Profilfoto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37" name="Textplatzhalt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41" name="Textplatzhalt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52" name="Textplatzhalt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53" name="Textplatzhalt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57" name="Textplatzhalt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58" name="Textplatzhalt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59" name="Textplatzhalt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60" name="Textplatzhalt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bschnittsüberschrift mit Bild">
    <p:bg bwMode="grayWhite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Vielen </a:t>
            </a:r>
            <a:br>
              <a:rPr lang="de-DE" noProof="0"/>
            </a:br>
            <a:r>
              <a:rPr lang="de-DE" noProof="0"/>
              <a:t>Dank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8933" y="3811660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Vollständiger Name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933" y="4217830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8933" y="4604193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E-Mail</a:t>
            </a:r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076" y="4990557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softEdge rad="317500"/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Foto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2781300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/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softEdge rad="317500"/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schnittsüberschrift mit Bild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1673488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szeichen als Symbole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ihandform: Form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76" name="Freihandform: Form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143" name="Freihandform: Form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63" name="Freihandform: Form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87" name="Freihandform: Form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42" name="Freihandform: Form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74" name="Freihandform: Form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8" name="Bildplatzhalt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9" name="Bildplatzhalt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0" name="Bildplatzhalt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1" name="Bildplatzhalt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de-DE" noProof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de-DE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59999"/>
            <a:ext cx="4186800" cy="3400227"/>
          </a:xfrm>
        </p:spPr>
        <p:txBody>
          <a:bodyPr rtlCol="0" anchor="b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de-DE" noProof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de-DE" noProof="0"/>
          </a:p>
        </p:txBody>
      </p:sp>
      <p:sp>
        <p:nvSpPr>
          <p:cNvPr id="3" name="Bildplatzhalter 2" descr="Bildplatzhalt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59998"/>
            <a:ext cx="4186799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de-DE" noProof="0" smtClean="0"/>
              <a:pPr algn="ctr"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szeichen als Symbole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0" name="Bildplatzhalt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1" name="Bildplatzhalt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2" name="Bildplatzhalt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szeichen als Symbole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ihandform: Form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de-DE" noProof="0">
              <a:solidFill>
                <a:schemeClr val="tx1"/>
              </a:solidFill>
            </a:endParaRP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34" name="Bildplatzhalt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5" name="Bildplatzhalt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6" name="Bildplatzhalt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Folientitel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szeichen als Symbole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ihandform: Form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de-DE" noProof="0">
              <a:solidFill>
                <a:schemeClr val="tx1"/>
              </a:solidFill>
            </a:endParaRPr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0" name="Freihandform: Form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33" name="Bildplatzhalt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4" name="Bildplatzhalt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2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7" name="Bildplatzhalt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3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8" name="Bildplatzhalt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Symbol</a:t>
            </a:r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Aufzählungszeichen 4</a:t>
            </a:r>
          </a:p>
        </p:txBody>
      </p:sp>
      <p:sp>
        <p:nvSpPr>
          <p:cNvPr id="28" name="Textplatzhalt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Folientitel</a:t>
            </a:r>
          </a:p>
        </p:txBody>
      </p:sp>
      <p:sp>
        <p:nvSpPr>
          <p:cNvPr id="52" name="Untertitel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es Produkt"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Folientitel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78276" y="4362628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pic>
        <p:nvPicPr>
          <p:cNvPr id="31" name="Bild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Bildplatzhalt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de-DE" noProof="0"/>
              <a:t>Ihr Bildschirmdesign hier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Zahle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1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de-DE" noProof="0"/>
              <a:t>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Zahle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de-DE" noProof="0"/>
              <a:t>Abschnittsüberschrift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de-DE" noProof="0"/>
              <a:t>Abschnittsüberschrift</a:t>
            </a: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Abschnittsüberschrift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1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de-DE" noProof="0"/>
              <a:t>2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de-DE" noProof="0"/>
              <a:t>3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Abschnittsbeschreibung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178" name="Freihandform: Form 177">
            <a:extLst>
              <a:ext uri="{FF2B5EF4-FFF2-40B4-BE49-F238E27FC236}">
                <a16:creationId xmlns:a16="http://schemas.microsoft.com/office/drawing/2014/main" id="{551B3958-3394-4790-BE99-52664DBCD31E}"/>
              </a:ext>
            </a:extLst>
          </p:cNvPr>
          <p:cNvSpPr>
            <a:spLocks noChangeAspect="1"/>
          </p:cNvSpPr>
          <p:nvPr userDrawn="1"/>
        </p:nvSpPr>
        <p:spPr>
          <a:xfrm>
            <a:off x="4656428" y="2651872"/>
            <a:ext cx="791896" cy="2303810"/>
          </a:xfrm>
          <a:custGeom>
            <a:avLst/>
            <a:gdLst>
              <a:gd name="connsiteX0" fmla="*/ 323315 w 791896"/>
              <a:gd name="connsiteY0" fmla="*/ 0 h 2303810"/>
              <a:gd name="connsiteX1" fmla="*/ 331046 w 791896"/>
              <a:gd name="connsiteY1" fmla="*/ 12386 h 2303810"/>
              <a:gd name="connsiteX2" fmla="*/ 317496 w 791896"/>
              <a:gd name="connsiteY2" fmla="*/ 31199 h 2303810"/>
              <a:gd name="connsiteX3" fmla="*/ 295541 w 791896"/>
              <a:gd name="connsiteY3" fmla="*/ 68105 h 2303810"/>
              <a:gd name="connsiteX4" fmla="*/ 308915 w 791896"/>
              <a:gd name="connsiteY4" fmla="*/ 46930 h 2303810"/>
              <a:gd name="connsiteX5" fmla="*/ 327508 w 791896"/>
              <a:gd name="connsiteY5" fmla="*/ 19756 h 2303810"/>
              <a:gd name="connsiteX6" fmla="*/ 331763 w 791896"/>
              <a:gd name="connsiteY6" fmla="*/ 13536 h 2303810"/>
              <a:gd name="connsiteX7" fmla="*/ 339476 w 791896"/>
              <a:gd name="connsiteY7" fmla="*/ 25894 h 2303810"/>
              <a:gd name="connsiteX8" fmla="*/ 375261 w 791896"/>
              <a:gd name="connsiteY8" fmla="*/ 102568 h 2303810"/>
              <a:gd name="connsiteX9" fmla="*/ 311775 w 791896"/>
              <a:gd name="connsiteY9" fmla="*/ 217118 h 2303810"/>
              <a:gd name="connsiteX10" fmla="*/ 334658 w 791896"/>
              <a:gd name="connsiteY10" fmla="*/ 178505 h 2303810"/>
              <a:gd name="connsiteX11" fmla="*/ 361831 w 791896"/>
              <a:gd name="connsiteY11" fmla="*/ 137029 h 2303810"/>
              <a:gd name="connsiteX12" fmla="*/ 379066 w 791896"/>
              <a:gd name="connsiteY12" fmla="*/ 110723 h 2303810"/>
              <a:gd name="connsiteX13" fmla="*/ 452722 w 791896"/>
              <a:gd name="connsiteY13" fmla="*/ 268540 h 2303810"/>
              <a:gd name="connsiteX14" fmla="*/ 605751 w 791896"/>
              <a:gd name="connsiteY14" fmla="*/ 1077491 h 2303810"/>
              <a:gd name="connsiteX15" fmla="*/ 605022 w 791896"/>
              <a:gd name="connsiteY15" fmla="*/ 1091915 h 2303810"/>
              <a:gd name="connsiteX16" fmla="*/ 624710 w 791896"/>
              <a:gd name="connsiteY16" fmla="*/ 1094727 h 2303810"/>
              <a:gd name="connsiteX17" fmla="*/ 643668 w 791896"/>
              <a:gd name="connsiteY17" fmla="*/ 1108516 h 2303810"/>
              <a:gd name="connsiteX18" fmla="*/ 652287 w 791896"/>
              <a:gd name="connsiteY18" fmla="*/ 1155051 h 2303810"/>
              <a:gd name="connsiteX19" fmla="*/ 685034 w 791896"/>
              <a:gd name="connsiteY19" fmla="*/ 1210206 h 2303810"/>
              <a:gd name="connsiteX20" fmla="*/ 698824 w 791896"/>
              <a:gd name="connsiteY20" fmla="*/ 1211460 h 2303810"/>
              <a:gd name="connsiteX21" fmla="*/ 698824 w 791896"/>
              <a:gd name="connsiteY21" fmla="*/ 1198142 h 2303810"/>
              <a:gd name="connsiteX22" fmla="*/ 712836 w 791896"/>
              <a:gd name="connsiteY22" fmla="*/ 1159220 h 2303810"/>
              <a:gd name="connsiteX23" fmla="*/ 712611 w 791896"/>
              <a:gd name="connsiteY23" fmla="*/ 1151606 h 2303810"/>
              <a:gd name="connsiteX24" fmla="*/ 726400 w 791896"/>
              <a:gd name="connsiteY24" fmla="*/ 1105068 h 2303810"/>
              <a:gd name="connsiteX25" fmla="*/ 745360 w 791896"/>
              <a:gd name="connsiteY25" fmla="*/ 1105068 h 2303810"/>
              <a:gd name="connsiteX26" fmla="*/ 774660 w 791896"/>
              <a:gd name="connsiteY26" fmla="*/ 1086110 h 2303810"/>
              <a:gd name="connsiteX27" fmla="*/ 778107 w 791896"/>
              <a:gd name="connsiteY27" fmla="*/ 1161947 h 2303810"/>
              <a:gd name="connsiteX28" fmla="*/ 769490 w 791896"/>
              <a:gd name="connsiteY28" fmla="*/ 1198142 h 2303810"/>
              <a:gd name="connsiteX29" fmla="*/ 759149 w 791896"/>
              <a:gd name="connsiteY29" fmla="*/ 1232613 h 2303810"/>
              <a:gd name="connsiteX30" fmla="*/ 753977 w 791896"/>
              <a:gd name="connsiteY30" fmla="*/ 1289492 h 2303810"/>
              <a:gd name="connsiteX31" fmla="*/ 752254 w 791896"/>
              <a:gd name="connsiteY31" fmla="*/ 1318792 h 2303810"/>
              <a:gd name="connsiteX32" fmla="*/ 748807 w 791896"/>
              <a:gd name="connsiteY32" fmla="*/ 1348094 h 2303810"/>
              <a:gd name="connsiteX33" fmla="*/ 741457 w 791896"/>
              <a:gd name="connsiteY33" fmla="*/ 1352994 h 2303810"/>
              <a:gd name="connsiteX34" fmla="*/ 741913 w 791896"/>
              <a:gd name="connsiteY34" fmla="*/ 1354986 h 2303810"/>
              <a:gd name="connsiteX35" fmla="*/ 748954 w 791896"/>
              <a:gd name="connsiteY35" fmla="*/ 1350293 h 2303810"/>
              <a:gd name="connsiteX36" fmla="*/ 752254 w 791896"/>
              <a:gd name="connsiteY36" fmla="*/ 1322239 h 2303810"/>
              <a:gd name="connsiteX37" fmla="*/ 753977 w 791896"/>
              <a:gd name="connsiteY37" fmla="*/ 1292939 h 2303810"/>
              <a:gd name="connsiteX38" fmla="*/ 759149 w 791896"/>
              <a:gd name="connsiteY38" fmla="*/ 1236060 h 2303810"/>
              <a:gd name="connsiteX39" fmla="*/ 769490 w 791896"/>
              <a:gd name="connsiteY39" fmla="*/ 1201589 h 2303810"/>
              <a:gd name="connsiteX40" fmla="*/ 778107 w 791896"/>
              <a:gd name="connsiteY40" fmla="*/ 1165395 h 2303810"/>
              <a:gd name="connsiteX41" fmla="*/ 791896 w 791896"/>
              <a:gd name="connsiteY41" fmla="*/ 1175736 h 2303810"/>
              <a:gd name="connsiteX42" fmla="*/ 790173 w 791896"/>
              <a:gd name="connsiteY42" fmla="*/ 1201589 h 2303810"/>
              <a:gd name="connsiteX43" fmla="*/ 786726 w 791896"/>
              <a:gd name="connsiteY43" fmla="*/ 1227443 h 2303810"/>
              <a:gd name="connsiteX44" fmla="*/ 785002 w 791896"/>
              <a:gd name="connsiteY44" fmla="*/ 1275704 h 2303810"/>
              <a:gd name="connsiteX45" fmla="*/ 781554 w 791896"/>
              <a:gd name="connsiteY45" fmla="*/ 1332581 h 2303810"/>
              <a:gd name="connsiteX46" fmla="*/ 772937 w 791896"/>
              <a:gd name="connsiteY46" fmla="*/ 1392907 h 2303810"/>
              <a:gd name="connsiteX47" fmla="*/ 762596 w 791896"/>
              <a:gd name="connsiteY47" fmla="*/ 1456679 h 2303810"/>
              <a:gd name="connsiteX48" fmla="*/ 750530 w 791896"/>
              <a:gd name="connsiteY48" fmla="*/ 1518727 h 2303810"/>
              <a:gd name="connsiteX49" fmla="*/ 728124 w 791896"/>
              <a:gd name="connsiteY49" fmla="*/ 1649719 h 2303810"/>
              <a:gd name="connsiteX50" fmla="*/ 707441 w 791896"/>
              <a:gd name="connsiteY50" fmla="*/ 1661785 h 2303810"/>
              <a:gd name="connsiteX51" fmla="*/ 681587 w 791896"/>
              <a:gd name="connsiteY51" fmla="*/ 1737623 h 2303810"/>
              <a:gd name="connsiteX52" fmla="*/ 674692 w 791896"/>
              <a:gd name="connsiteY52" fmla="*/ 1810013 h 2303810"/>
              <a:gd name="connsiteX53" fmla="*/ 671245 w 791896"/>
              <a:gd name="connsiteY53" fmla="*/ 1820355 h 2303810"/>
              <a:gd name="connsiteX54" fmla="*/ 641945 w 791896"/>
              <a:gd name="connsiteY54" fmla="*/ 1899639 h 2303810"/>
              <a:gd name="connsiteX55" fmla="*/ 633327 w 791896"/>
              <a:gd name="connsiteY55" fmla="*/ 1906534 h 2303810"/>
              <a:gd name="connsiteX56" fmla="*/ 597132 w 791896"/>
              <a:gd name="connsiteY56" fmla="*/ 1990988 h 2303810"/>
              <a:gd name="connsiteX57" fmla="*/ 635051 w 791896"/>
              <a:gd name="connsiteY57" fmla="*/ 1906534 h 2303810"/>
              <a:gd name="connsiteX58" fmla="*/ 643668 w 791896"/>
              <a:gd name="connsiteY58" fmla="*/ 1899639 h 2303810"/>
              <a:gd name="connsiteX59" fmla="*/ 588513 w 791896"/>
              <a:gd name="connsiteY59" fmla="*/ 2056484 h 2303810"/>
              <a:gd name="connsiteX60" fmla="*/ 559214 w 791896"/>
              <a:gd name="connsiteY60" fmla="*/ 2071997 h 2303810"/>
              <a:gd name="connsiteX61" fmla="*/ 553137 w 791896"/>
              <a:gd name="connsiteY61" fmla="*/ 2084152 h 2303810"/>
              <a:gd name="connsiteX62" fmla="*/ 554044 w 791896"/>
              <a:gd name="connsiteY62" fmla="*/ 2085784 h 2303810"/>
              <a:gd name="connsiteX63" fmla="*/ 560938 w 791896"/>
              <a:gd name="connsiteY63" fmla="*/ 2071996 h 2303810"/>
              <a:gd name="connsiteX64" fmla="*/ 590238 w 791896"/>
              <a:gd name="connsiteY64" fmla="*/ 2056484 h 2303810"/>
              <a:gd name="connsiteX65" fmla="*/ 569555 w 791896"/>
              <a:gd name="connsiteY65" fmla="*/ 2115086 h 2303810"/>
              <a:gd name="connsiteX66" fmla="*/ 531636 w 791896"/>
              <a:gd name="connsiteY66" fmla="*/ 2184029 h 2303810"/>
              <a:gd name="connsiteX67" fmla="*/ 512678 w 791896"/>
              <a:gd name="connsiteY67" fmla="*/ 2218501 h 2303810"/>
              <a:gd name="connsiteX68" fmla="*/ 491995 w 791896"/>
              <a:gd name="connsiteY68" fmla="*/ 2252972 h 2303810"/>
              <a:gd name="connsiteX69" fmla="*/ 476482 w 791896"/>
              <a:gd name="connsiteY69" fmla="*/ 2278825 h 2303810"/>
              <a:gd name="connsiteX70" fmla="*/ 465282 w 791896"/>
              <a:gd name="connsiteY70" fmla="*/ 2303810 h 2303810"/>
              <a:gd name="connsiteX71" fmla="*/ 390435 w 791896"/>
              <a:gd name="connsiteY71" fmla="*/ 2210761 h 2303810"/>
              <a:gd name="connsiteX72" fmla="*/ 388540 w 791896"/>
              <a:gd name="connsiteY72" fmla="*/ 2207971 h 2303810"/>
              <a:gd name="connsiteX73" fmla="*/ 405816 w 791896"/>
              <a:gd name="connsiteY73" fmla="*/ 2177135 h 2303810"/>
              <a:gd name="connsiteX74" fmla="*/ 452352 w 791896"/>
              <a:gd name="connsiteY74" fmla="*/ 2094403 h 2303810"/>
              <a:gd name="connsiteX75" fmla="*/ 469587 w 791896"/>
              <a:gd name="connsiteY75" fmla="*/ 2063379 h 2303810"/>
              <a:gd name="connsiteX76" fmla="*/ 483376 w 791896"/>
              <a:gd name="connsiteY76" fmla="*/ 2034079 h 2303810"/>
              <a:gd name="connsiteX77" fmla="*/ 505783 w 791896"/>
              <a:gd name="connsiteY77" fmla="*/ 1978924 h 2303810"/>
              <a:gd name="connsiteX78" fmla="*/ 554044 w 791896"/>
              <a:gd name="connsiteY78" fmla="*/ 1873785 h 2303810"/>
              <a:gd name="connsiteX79" fmla="*/ 573002 w 791896"/>
              <a:gd name="connsiteY79" fmla="*/ 1803119 h 2303810"/>
              <a:gd name="connsiteX80" fmla="*/ 619540 w 791896"/>
              <a:gd name="connsiteY80" fmla="*/ 1661785 h 2303810"/>
              <a:gd name="connsiteX81" fmla="*/ 640223 w 791896"/>
              <a:gd name="connsiteY81" fmla="*/ 1551476 h 2303810"/>
              <a:gd name="connsiteX82" fmla="*/ 667800 w 791896"/>
              <a:gd name="connsiteY82" fmla="*/ 1418760 h 2303810"/>
              <a:gd name="connsiteX83" fmla="*/ 674018 w 791896"/>
              <a:gd name="connsiteY83" fmla="*/ 1395448 h 2303810"/>
              <a:gd name="connsiteX84" fmla="*/ 669523 w 791896"/>
              <a:gd name="connsiteY84" fmla="*/ 1394630 h 2303810"/>
              <a:gd name="connsiteX85" fmla="*/ 671245 w 791896"/>
              <a:gd name="connsiteY85" fmla="*/ 1351541 h 2303810"/>
              <a:gd name="connsiteX86" fmla="*/ 672163 w 791896"/>
              <a:gd name="connsiteY86" fmla="*/ 1348329 h 2303810"/>
              <a:gd name="connsiteX87" fmla="*/ 670959 w 791896"/>
              <a:gd name="connsiteY87" fmla="*/ 1348396 h 2303810"/>
              <a:gd name="connsiteX88" fmla="*/ 668779 w 791896"/>
              <a:gd name="connsiteY88" fmla="*/ 1348517 h 2303810"/>
              <a:gd name="connsiteX89" fmla="*/ 669523 w 791896"/>
              <a:gd name="connsiteY89" fmla="*/ 1356711 h 2303810"/>
              <a:gd name="connsiteX90" fmla="*/ 667800 w 791896"/>
              <a:gd name="connsiteY90" fmla="*/ 1399801 h 2303810"/>
              <a:gd name="connsiteX91" fmla="*/ 660906 w 791896"/>
              <a:gd name="connsiteY91" fmla="*/ 1425654 h 2303810"/>
              <a:gd name="connsiteX92" fmla="*/ 619540 w 791896"/>
              <a:gd name="connsiteY92" fmla="*/ 1491150 h 2303810"/>
              <a:gd name="connsiteX93" fmla="*/ 609198 w 791896"/>
              <a:gd name="connsiteY93" fmla="*/ 1548029 h 2303810"/>
              <a:gd name="connsiteX94" fmla="*/ 598857 w 791896"/>
              <a:gd name="connsiteY94" fmla="*/ 1566988 h 2303810"/>
              <a:gd name="connsiteX95" fmla="*/ 581621 w 791896"/>
              <a:gd name="connsiteY95" fmla="*/ 1649719 h 2303810"/>
              <a:gd name="connsiteX96" fmla="*/ 562661 w 791896"/>
              <a:gd name="connsiteY96" fmla="*/ 1715215 h 2303810"/>
              <a:gd name="connsiteX97" fmla="*/ 541978 w 791896"/>
              <a:gd name="connsiteY97" fmla="*/ 1778989 h 2303810"/>
              <a:gd name="connsiteX98" fmla="*/ 529914 w 791896"/>
              <a:gd name="connsiteY98" fmla="*/ 1828972 h 2303810"/>
              <a:gd name="connsiteX99" fmla="*/ 516125 w 791896"/>
              <a:gd name="connsiteY99" fmla="*/ 1880679 h 2303810"/>
              <a:gd name="connsiteX100" fmla="*/ 527121 w 791896"/>
              <a:gd name="connsiteY100" fmla="*/ 1863574 h 2303810"/>
              <a:gd name="connsiteX101" fmla="*/ 536808 w 791896"/>
              <a:gd name="connsiteY101" fmla="*/ 1827247 h 2303810"/>
              <a:gd name="connsiteX102" fmla="*/ 545425 w 791896"/>
              <a:gd name="connsiteY102" fmla="*/ 1775540 h 2303810"/>
              <a:gd name="connsiteX103" fmla="*/ 566108 w 791896"/>
              <a:gd name="connsiteY103" fmla="*/ 1711768 h 2303810"/>
              <a:gd name="connsiteX104" fmla="*/ 585068 w 791896"/>
              <a:gd name="connsiteY104" fmla="*/ 1646272 h 2303810"/>
              <a:gd name="connsiteX105" fmla="*/ 602304 w 791896"/>
              <a:gd name="connsiteY105" fmla="*/ 1563540 h 2303810"/>
              <a:gd name="connsiteX106" fmla="*/ 612645 w 791896"/>
              <a:gd name="connsiteY106" fmla="*/ 1544580 h 2303810"/>
              <a:gd name="connsiteX107" fmla="*/ 622987 w 791896"/>
              <a:gd name="connsiteY107" fmla="*/ 1487703 h 2303810"/>
              <a:gd name="connsiteX108" fmla="*/ 664353 w 791896"/>
              <a:gd name="connsiteY108" fmla="*/ 1422207 h 2303810"/>
              <a:gd name="connsiteX109" fmla="*/ 636776 w 791896"/>
              <a:gd name="connsiteY109" fmla="*/ 1554922 h 2303810"/>
              <a:gd name="connsiteX110" fmla="*/ 616093 w 791896"/>
              <a:gd name="connsiteY110" fmla="*/ 1665231 h 2303810"/>
              <a:gd name="connsiteX111" fmla="*/ 569555 w 791896"/>
              <a:gd name="connsiteY111" fmla="*/ 1806564 h 2303810"/>
              <a:gd name="connsiteX112" fmla="*/ 560348 w 791896"/>
              <a:gd name="connsiteY112" fmla="*/ 1820885 h 2303810"/>
              <a:gd name="connsiteX113" fmla="*/ 556412 w 791896"/>
              <a:gd name="connsiteY113" fmla="*/ 1842330 h 2303810"/>
              <a:gd name="connsiteX114" fmla="*/ 543702 w 791896"/>
              <a:gd name="connsiteY114" fmla="*/ 1878956 h 2303810"/>
              <a:gd name="connsiteX115" fmla="*/ 495442 w 791896"/>
              <a:gd name="connsiteY115" fmla="*/ 1984094 h 2303810"/>
              <a:gd name="connsiteX116" fmla="*/ 473034 w 791896"/>
              <a:gd name="connsiteY116" fmla="*/ 2039248 h 2303810"/>
              <a:gd name="connsiteX117" fmla="*/ 459246 w 791896"/>
              <a:gd name="connsiteY117" fmla="*/ 2068550 h 2303810"/>
              <a:gd name="connsiteX118" fmla="*/ 442010 w 791896"/>
              <a:gd name="connsiteY118" fmla="*/ 2099575 h 2303810"/>
              <a:gd name="connsiteX119" fmla="*/ 395474 w 791896"/>
              <a:gd name="connsiteY119" fmla="*/ 2182306 h 2303810"/>
              <a:gd name="connsiteX120" fmla="*/ 384460 w 791896"/>
              <a:gd name="connsiteY120" fmla="*/ 2201965 h 2303810"/>
              <a:gd name="connsiteX121" fmla="*/ 366366 w 791896"/>
              <a:gd name="connsiteY121" fmla="*/ 2175324 h 2303810"/>
              <a:gd name="connsiteX122" fmla="*/ 385983 w 791896"/>
              <a:gd name="connsiteY122" fmla="*/ 2146987 h 2303810"/>
              <a:gd name="connsiteX123" fmla="*/ 392027 w 791896"/>
              <a:gd name="connsiteY123" fmla="*/ 2139216 h 2303810"/>
              <a:gd name="connsiteX124" fmla="*/ 392890 w 791896"/>
              <a:gd name="connsiteY124" fmla="*/ 2137010 h 2303810"/>
              <a:gd name="connsiteX125" fmla="*/ 385983 w 791896"/>
              <a:gd name="connsiteY125" fmla="*/ 2146987 h 2303810"/>
              <a:gd name="connsiteX126" fmla="*/ 369405 w 791896"/>
              <a:gd name="connsiteY126" fmla="*/ 2168302 h 2303810"/>
              <a:gd name="connsiteX127" fmla="*/ 365656 w 791896"/>
              <a:gd name="connsiteY127" fmla="*/ 2174279 h 2303810"/>
              <a:gd name="connsiteX128" fmla="*/ 342348 w 791896"/>
              <a:gd name="connsiteY128" fmla="*/ 2139962 h 2303810"/>
              <a:gd name="connsiteX129" fmla="*/ 353460 w 791896"/>
              <a:gd name="connsiteY129" fmla="*/ 2118317 h 2303810"/>
              <a:gd name="connsiteX130" fmla="*/ 386855 w 791896"/>
              <a:gd name="connsiteY130" fmla="*/ 2044418 h 2303810"/>
              <a:gd name="connsiteX131" fmla="*/ 455799 w 791896"/>
              <a:gd name="connsiteY131" fmla="*/ 1887573 h 2303810"/>
              <a:gd name="connsiteX132" fmla="*/ 476051 w 791896"/>
              <a:gd name="connsiteY132" fmla="*/ 1823800 h 2303810"/>
              <a:gd name="connsiteX133" fmla="*/ 482661 w 791896"/>
              <a:gd name="connsiteY133" fmla="*/ 1798854 h 2303810"/>
              <a:gd name="connsiteX134" fmla="*/ 432378 w 791896"/>
              <a:gd name="connsiteY134" fmla="*/ 1936237 h 2303810"/>
              <a:gd name="connsiteX135" fmla="*/ 336746 w 791896"/>
              <a:gd name="connsiteY135" fmla="*/ 2131714 h 2303810"/>
              <a:gd name="connsiteX136" fmla="*/ 312848 w 791896"/>
              <a:gd name="connsiteY136" fmla="*/ 2096527 h 2303810"/>
              <a:gd name="connsiteX137" fmla="*/ 241698 w 791896"/>
              <a:gd name="connsiteY137" fmla="*/ 1970494 h 2303810"/>
              <a:gd name="connsiteX138" fmla="*/ 130146 w 791896"/>
              <a:gd name="connsiteY138" fmla="*/ 1695903 h 2303810"/>
              <a:gd name="connsiteX139" fmla="*/ 65788 w 791896"/>
              <a:gd name="connsiteY139" fmla="*/ 1428464 h 2303810"/>
              <a:gd name="connsiteX140" fmla="*/ 57207 w 791896"/>
              <a:gd name="connsiteY140" fmla="*/ 1366967 h 2303810"/>
              <a:gd name="connsiteX141" fmla="*/ 50057 w 791896"/>
              <a:gd name="connsiteY141" fmla="*/ 1309760 h 2303810"/>
              <a:gd name="connsiteX142" fmla="*/ 44336 w 791896"/>
              <a:gd name="connsiteY142" fmla="*/ 1256845 h 2303810"/>
              <a:gd name="connsiteX143" fmla="*/ 41476 w 791896"/>
              <a:gd name="connsiteY143" fmla="*/ 1232532 h 2303810"/>
              <a:gd name="connsiteX144" fmla="*/ 40045 w 791896"/>
              <a:gd name="connsiteY144" fmla="*/ 1209649 h 2303810"/>
              <a:gd name="connsiteX145" fmla="*/ 34324 w 791896"/>
              <a:gd name="connsiteY145" fmla="*/ 1130991 h 2303810"/>
              <a:gd name="connsiteX146" fmla="*/ 30034 w 791896"/>
              <a:gd name="connsiteY146" fmla="*/ 1079505 h 2303810"/>
              <a:gd name="connsiteX147" fmla="*/ 23599 w 791896"/>
              <a:gd name="connsiteY147" fmla="*/ 1058411 h 2303810"/>
              <a:gd name="connsiteX148" fmla="*/ 12872 w 791896"/>
              <a:gd name="connsiteY148" fmla="*/ 1073785 h 2303810"/>
              <a:gd name="connsiteX149" fmla="*/ 62927 w 791896"/>
              <a:gd name="connsiteY149" fmla="*/ 1517134 h 2303810"/>
              <a:gd name="connsiteX150" fmla="*/ 200223 w 791896"/>
              <a:gd name="connsiteY150" fmla="*/ 1927589 h 2303810"/>
              <a:gd name="connsiteX151" fmla="*/ 307485 w 791896"/>
              <a:gd name="connsiteY151" fmla="*/ 2122091 h 2303810"/>
              <a:gd name="connsiteX152" fmla="*/ 327552 w 791896"/>
              <a:gd name="connsiteY152" fmla="*/ 2150508 h 2303810"/>
              <a:gd name="connsiteX153" fmla="*/ 326603 w 791896"/>
              <a:gd name="connsiteY153" fmla="*/ 2152447 h 2303810"/>
              <a:gd name="connsiteX154" fmla="*/ 318895 w 791896"/>
              <a:gd name="connsiteY154" fmla="*/ 2164633 h 2303810"/>
              <a:gd name="connsiteX155" fmla="*/ 289505 w 791896"/>
              <a:gd name="connsiteY155" fmla="*/ 2123617 h 2303810"/>
              <a:gd name="connsiteX156" fmla="*/ 169363 w 791896"/>
              <a:gd name="connsiteY156" fmla="*/ 1898316 h 2303810"/>
              <a:gd name="connsiteX157" fmla="*/ 133618 w 791896"/>
              <a:gd name="connsiteY157" fmla="*/ 1809378 h 2303810"/>
              <a:gd name="connsiteX158" fmla="*/ 128715 w 791896"/>
              <a:gd name="connsiteY158" fmla="*/ 1791725 h 2303810"/>
              <a:gd name="connsiteX159" fmla="*/ 118704 w 791896"/>
              <a:gd name="connsiteY159" fmla="*/ 1760261 h 2303810"/>
              <a:gd name="connsiteX160" fmla="*/ 97251 w 791896"/>
              <a:gd name="connsiteY160" fmla="*/ 1698764 h 2303810"/>
              <a:gd name="connsiteX161" fmla="*/ 78660 w 791896"/>
              <a:gd name="connsiteY161" fmla="*/ 1637267 h 2303810"/>
              <a:gd name="connsiteX162" fmla="*/ 67167 w 791896"/>
              <a:gd name="connsiteY162" fmla="*/ 1592343 h 2303810"/>
              <a:gd name="connsiteX163" fmla="*/ 42792 w 791896"/>
              <a:gd name="connsiteY163" fmla="*/ 1477612 h 2303810"/>
              <a:gd name="connsiteX164" fmla="*/ 28603 w 791896"/>
              <a:gd name="connsiteY164" fmla="*/ 1388420 h 2303810"/>
              <a:gd name="connsiteX165" fmla="*/ 21453 w 791896"/>
              <a:gd name="connsiteY165" fmla="*/ 1325493 h 2303810"/>
              <a:gd name="connsiteX166" fmla="*/ 17162 w 791896"/>
              <a:gd name="connsiteY166" fmla="*/ 1262566 h 2303810"/>
              <a:gd name="connsiteX167" fmla="*/ 14302 w 791896"/>
              <a:gd name="connsiteY167" fmla="*/ 1231102 h 2303810"/>
              <a:gd name="connsiteX168" fmla="*/ 12872 w 791896"/>
              <a:gd name="connsiteY168" fmla="*/ 1199639 h 2303810"/>
              <a:gd name="connsiteX169" fmla="*/ 10012 w 791896"/>
              <a:gd name="connsiteY169" fmla="*/ 1138141 h 2303810"/>
              <a:gd name="connsiteX170" fmla="*/ 17520 w 791896"/>
              <a:gd name="connsiteY170" fmla="*/ 903774 h 2303810"/>
              <a:gd name="connsiteX171" fmla="*/ 38928 w 791896"/>
              <a:gd name="connsiteY171" fmla="*/ 702431 h 2303810"/>
              <a:gd name="connsiteX172" fmla="*/ 38614 w 791896"/>
              <a:gd name="connsiteY172" fmla="*/ 703374 h 2303810"/>
              <a:gd name="connsiteX173" fmla="*/ 0 w 791896"/>
              <a:gd name="connsiteY173" fmla="*/ 1063774 h 2303810"/>
              <a:gd name="connsiteX174" fmla="*/ 157318 w 791896"/>
              <a:gd name="connsiteY174" fmla="*/ 321521 h 2303810"/>
              <a:gd name="connsiteX175" fmla="*/ 238836 w 791896"/>
              <a:gd name="connsiteY175" fmla="*/ 142751 h 2303810"/>
              <a:gd name="connsiteX176" fmla="*/ 291886 w 791896"/>
              <a:gd name="connsiteY176" fmla="*/ 48181 h 2303810"/>
              <a:gd name="connsiteX177" fmla="*/ 323315 w 791896"/>
              <a:gd name="connsiteY177" fmla="*/ 0 h 2303810"/>
              <a:gd name="connsiteX178" fmla="*/ 296223 w 791896"/>
              <a:gd name="connsiteY178" fmla="*/ 73499 h 2303810"/>
              <a:gd name="connsiteX179" fmla="*/ 291993 w 791896"/>
              <a:gd name="connsiteY179" fmla="*/ 74071 h 2303810"/>
              <a:gd name="connsiteX180" fmla="*/ 226502 w 791896"/>
              <a:gd name="connsiteY180" fmla="*/ 184159 h 2303810"/>
              <a:gd name="connsiteX181" fmla="*/ 87418 w 791896"/>
              <a:gd name="connsiteY181" fmla="*/ 516895 h 2303810"/>
              <a:gd name="connsiteX182" fmla="*/ 47497 w 791896"/>
              <a:gd name="connsiteY182" fmla="*/ 671472 h 2303810"/>
              <a:gd name="connsiteX183" fmla="*/ 49876 w 791896"/>
              <a:gd name="connsiteY183" fmla="*/ 664938 h 2303810"/>
              <a:gd name="connsiteX184" fmla="*/ 58638 w 791896"/>
              <a:gd name="connsiteY184" fmla="*/ 639016 h 2303810"/>
              <a:gd name="connsiteX185" fmla="*/ 153028 w 791896"/>
              <a:gd name="connsiteY185" fmla="*/ 367286 h 2303810"/>
              <a:gd name="connsiteX186" fmla="*/ 268870 w 791896"/>
              <a:gd name="connsiteY186" fmla="*/ 125588 h 2303810"/>
              <a:gd name="connsiteX187" fmla="*/ 296223 w 791896"/>
              <a:gd name="connsiteY187" fmla="*/ 73499 h 2303810"/>
              <a:gd name="connsiteX188" fmla="*/ 650562 w 791896"/>
              <a:gd name="connsiteY188" fmla="*/ 1220547 h 2303810"/>
              <a:gd name="connsiteX189" fmla="*/ 639267 w 791896"/>
              <a:gd name="connsiteY189" fmla="*/ 1247245 h 2303810"/>
              <a:gd name="connsiteX190" fmla="*/ 635051 w 791896"/>
              <a:gd name="connsiteY190" fmla="*/ 1286045 h 2303810"/>
              <a:gd name="connsiteX191" fmla="*/ 629613 w 791896"/>
              <a:gd name="connsiteY191" fmla="*/ 1267919 h 2303810"/>
              <a:gd name="connsiteX192" fmla="*/ 627625 w 791896"/>
              <a:gd name="connsiteY192" fmla="*/ 1270478 h 2303810"/>
              <a:gd name="connsiteX193" fmla="*/ 633328 w 791896"/>
              <a:gd name="connsiteY193" fmla="*/ 1289492 h 2303810"/>
              <a:gd name="connsiteX194" fmla="*/ 629881 w 791896"/>
              <a:gd name="connsiteY194" fmla="*/ 1317070 h 2303810"/>
              <a:gd name="connsiteX195" fmla="*/ 636776 w 791896"/>
              <a:gd name="connsiteY195" fmla="*/ 1339475 h 2303810"/>
              <a:gd name="connsiteX196" fmla="*/ 642119 w 791896"/>
              <a:gd name="connsiteY196" fmla="*/ 1339178 h 2303810"/>
              <a:gd name="connsiteX197" fmla="*/ 638498 w 791896"/>
              <a:gd name="connsiteY197" fmla="*/ 1327409 h 2303810"/>
              <a:gd name="connsiteX198" fmla="*/ 641945 w 791896"/>
              <a:gd name="connsiteY198" fmla="*/ 1299832 h 2303810"/>
              <a:gd name="connsiteX199" fmla="*/ 650562 w 791896"/>
              <a:gd name="connsiteY199" fmla="*/ 1220547 h 2303810"/>
              <a:gd name="connsiteX200" fmla="*/ 724677 w 791896"/>
              <a:gd name="connsiteY200" fmla="*/ 1294662 h 2303810"/>
              <a:gd name="connsiteX201" fmla="*/ 714336 w 791896"/>
              <a:gd name="connsiteY201" fmla="*/ 1317070 h 2303810"/>
              <a:gd name="connsiteX202" fmla="*/ 711965 w 791896"/>
              <a:gd name="connsiteY202" fmla="*/ 1364036 h 2303810"/>
              <a:gd name="connsiteX203" fmla="*/ 710889 w 791896"/>
              <a:gd name="connsiteY203" fmla="*/ 1408418 h 2303810"/>
              <a:gd name="connsiteX204" fmla="*/ 693653 w 791896"/>
              <a:gd name="connsiteY204" fmla="*/ 1461454 h 2303810"/>
              <a:gd name="connsiteX205" fmla="*/ 693653 w 791896"/>
              <a:gd name="connsiteY205" fmla="*/ 1467512 h 2303810"/>
              <a:gd name="connsiteX206" fmla="*/ 714336 w 791896"/>
              <a:gd name="connsiteY206" fmla="*/ 1408418 h 2303810"/>
              <a:gd name="connsiteX207" fmla="*/ 717783 w 791896"/>
              <a:gd name="connsiteY207" fmla="*/ 1317068 h 2303810"/>
              <a:gd name="connsiteX208" fmla="*/ 725819 w 791896"/>
              <a:gd name="connsiteY208" fmla="*/ 1299658 h 2303810"/>
              <a:gd name="connsiteX209" fmla="*/ 724677 w 791896"/>
              <a:gd name="connsiteY209" fmla="*/ 1294662 h 2303810"/>
              <a:gd name="connsiteX210" fmla="*/ 709164 w 791896"/>
              <a:gd name="connsiteY210" fmla="*/ 1311898 h 2303810"/>
              <a:gd name="connsiteX211" fmla="*/ 689093 w 791896"/>
              <a:gd name="connsiteY211" fmla="*/ 1395525 h 2303810"/>
              <a:gd name="connsiteX212" fmla="*/ 689095 w 791896"/>
              <a:gd name="connsiteY212" fmla="*/ 1395525 h 2303810"/>
              <a:gd name="connsiteX213" fmla="*/ 709166 w 791896"/>
              <a:gd name="connsiteY213" fmla="*/ 1311900 h 2303810"/>
              <a:gd name="connsiteX214" fmla="*/ 709164 w 791896"/>
              <a:gd name="connsiteY214" fmla="*/ 1311898 h 2303810"/>
              <a:gd name="connsiteX215" fmla="*/ 459716 w 791896"/>
              <a:gd name="connsiteY215" fmla="*/ 1965619 h 2303810"/>
              <a:gd name="connsiteX216" fmla="*/ 417880 w 791896"/>
              <a:gd name="connsiteY216" fmla="*/ 2039248 h 2303810"/>
              <a:gd name="connsiteX217" fmla="*/ 417111 w 791896"/>
              <a:gd name="connsiteY217" fmla="*/ 2041018 h 2303810"/>
              <a:gd name="connsiteX218" fmla="*/ 459246 w 791896"/>
              <a:gd name="connsiteY218" fmla="*/ 1966858 h 2303810"/>
              <a:gd name="connsiteX219" fmla="*/ 459716 w 791896"/>
              <a:gd name="connsiteY219" fmla="*/ 1965619 h 2303810"/>
              <a:gd name="connsiteX220" fmla="*/ 687526 w 791896"/>
              <a:gd name="connsiteY220" fmla="*/ 1544122 h 2303810"/>
              <a:gd name="connsiteX221" fmla="*/ 686907 w 791896"/>
              <a:gd name="connsiteY221" fmla="*/ 1547171 h 2303810"/>
              <a:gd name="connsiteX222" fmla="*/ 691928 w 791896"/>
              <a:gd name="connsiteY222" fmla="*/ 1553199 h 2303810"/>
              <a:gd name="connsiteX223" fmla="*/ 707441 w 791896"/>
              <a:gd name="connsiteY223" fmla="*/ 1570435 h 2303810"/>
              <a:gd name="connsiteX224" fmla="*/ 717783 w 791896"/>
              <a:gd name="connsiteY224" fmla="*/ 1563540 h 2303810"/>
              <a:gd name="connsiteX225" fmla="*/ 718043 w 791896"/>
              <a:gd name="connsiteY225" fmla="*/ 1562218 h 2303810"/>
              <a:gd name="connsiteX226" fmla="*/ 710889 w 791896"/>
              <a:gd name="connsiteY226" fmla="*/ 1566988 h 2303810"/>
              <a:gd name="connsiteX227" fmla="*/ 693653 w 791896"/>
              <a:gd name="connsiteY227" fmla="*/ 1551475 h 2303810"/>
              <a:gd name="connsiteX228" fmla="*/ 687526 w 791896"/>
              <a:gd name="connsiteY228" fmla="*/ 1544122 h 23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791896" h="2303810">
                <a:moveTo>
                  <a:pt x="323315" y="0"/>
                </a:moveTo>
                <a:lnTo>
                  <a:pt x="331046" y="12386"/>
                </a:lnTo>
                <a:lnTo>
                  <a:pt x="317496" y="31199"/>
                </a:lnTo>
                <a:lnTo>
                  <a:pt x="295541" y="68105"/>
                </a:lnTo>
                <a:lnTo>
                  <a:pt x="308915" y="46930"/>
                </a:lnTo>
                <a:cubicBezTo>
                  <a:pt x="314635" y="38349"/>
                  <a:pt x="321787" y="29768"/>
                  <a:pt x="327508" y="19756"/>
                </a:cubicBezTo>
                <a:lnTo>
                  <a:pt x="331763" y="13536"/>
                </a:lnTo>
                <a:lnTo>
                  <a:pt x="339476" y="25894"/>
                </a:lnTo>
                <a:lnTo>
                  <a:pt x="375261" y="102568"/>
                </a:lnTo>
                <a:lnTo>
                  <a:pt x="311775" y="217118"/>
                </a:lnTo>
                <a:cubicBezTo>
                  <a:pt x="318927" y="205677"/>
                  <a:pt x="326077" y="192806"/>
                  <a:pt x="334658" y="178505"/>
                </a:cubicBezTo>
                <a:cubicBezTo>
                  <a:pt x="343239" y="165632"/>
                  <a:pt x="351820" y="151331"/>
                  <a:pt x="361831" y="137029"/>
                </a:cubicBezTo>
                <a:lnTo>
                  <a:pt x="379066" y="110723"/>
                </a:lnTo>
                <a:lnTo>
                  <a:pt x="452722" y="268540"/>
                </a:lnTo>
                <a:cubicBezTo>
                  <a:pt x="551492" y="519020"/>
                  <a:pt x="605751" y="791919"/>
                  <a:pt x="605751" y="1077491"/>
                </a:cubicBezTo>
                <a:lnTo>
                  <a:pt x="605022" y="1091915"/>
                </a:lnTo>
                <a:lnTo>
                  <a:pt x="624710" y="1094727"/>
                </a:lnTo>
                <a:cubicBezTo>
                  <a:pt x="631604" y="1099897"/>
                  <a:pt x="636774" y="1103344"/>
                  <a:pt x="643668" y="1108516"/>
                </a:cubicBezTo>
                <a:cubicBezTo>
                  <a:pt x="645393" y="1127474"/>
                  <a:pt x="648840" y="1132646"/>
                  <a:pt x="652287" y="1155051"/>
                </a:cubicBezTo>
                <a:cubicBezTo>
                  <a:pt x="662628" y="1175734"/>
                  <a:pt x="674692" y="1192970"/>
                  <a:pt x="685034" y="1210206"/>
                </a:cubicBezTo>
                <a:lnTo>
                  <a:pt x="698824" y="1211460"/>
                </a:lnTo>
                <a:lnTo>
                  <a:pt x="698824" y="1198142"/>
                </a:lnTo>
                <a:lnTo>
                  <a:pt x="712836" y="1159220"/>
                </a:lnTo>
                <a:lnTo>
                  <a:pt x="712611" y="1151606"/>
                </a:lnTo>
                <a:cubicBezTo>
                  <a:pt x="717783" y="1099899"/>
                  <a:pt x="721230" y="1101621"/>
                  <a:pt x="726400" y="1105068"/>
                </a:cubicBezTo>
                <a:cubicBezTo>
                  <a:pt x="733294" y="1103346"/>
                  <a:pt x="740189" y="1103346"/>
                  <a:pt x="745360" y="1105068"/>
                </a:cubicBezTo>
                <a:cubicBezTo>
                  <a:pt x="755702" y="1098174"/>
                  <a:pt x="764319" y="1089557"/>
                  <a:pt x="774660" y="1086110"/>
                </a:cubicBezTo>
                <a:cubicBezTo>
                  <a:pt x="776385" y="1111963"/>
                  <a:pt x="776385" y="1134370"/>
                  <a:pt x="778107" y="1161947"/>
                </a:cubicBezTo>
                <a:cubicBezTo>
                  <a:pt x="774660" y="1174012"/>
                  <a:pt x="772937" y="1186077"/>
                  <a:pt x="769490" y="1198142"/>
                </a:cubicBezTo>
                <a:cubicBezTo>
                  <a:pt x="766043" y="1210208"/>
                  <a:pt x="762596" y="1222272"/>
                  <a:pt x="759149" y="1232613"/>
                </a:cubicBezTo>
                <a:cubicBezTo>
                  <a:pt x="757424" y="1251574"/>
                  <a:pt x="755702" y="1270532"/>
                  <a:pt x="753977" y="1289492"/>
                </a:cubicBezTo>
                <a:lnTo>
                  <a:pt x="752254" y="1318792"/>
                </a:lnTo>
                <a:cubicBezTo>
                  <a:pt x="750530" y="1329134"/>
                  <a:pt x="750530" y="1337752"/>
                  <a:pt x="748807" y="1348094"/>
                </a:cubicBezTo>
                <a:lnTo>
                  <a:pt x="741457" y="1352994"/>
                </a:lnTo>
                <a:lnTo>
                  <a:pt x="741913" y="1354986"/>
                </a:lnTo>
                <a:lnTo>
                  <a:pt x="748954" y="1350293"/>
                </a:lnTo>
                <a:lnTo>
                  <a:pt x="752254" y="1322239"/>
                </a:lnTo>
                <a:lnTo>
                  <a:pt x="753977" y="1292939"/>
                </a:lnTo>
                <a:cubicBezTo>
                  <a:pt x="755702" y="1273979"/>
                  <a:pt x="757424" y="1255021"/>
                  <a:pt x="759149" y="1236060"/>
                </a:cubicBezTo>
                <a:cubicBezTo>
                  <a:pt x="762596" y="1225719"/>
                  <a:pt x="766043" y="1213655"/>
                  <a:pt x="769490" y="1201589"/>
                </a:cubicBezTo>
                <a:cubicBezTo>
                  <a:pt x="772937" y="1189525"/>
                  <a:pt x="776385" y="1177459"/>
                  <a:pt x="778107" y="1165395"/>
                </a:cubicBezTo>
                <a:cubicBezTo>
                  <a:pt x="783279" y="1168842"/>
                  <a:pt x="786726" y="1172289"/>
                  <a:pt x="791896" y="1175736"/>
                </a:cubicBezTo>
                <a:cubicBezTo>
                  <a:pt x="791896" y="1184353"/>
                  <a:pt x="791896" y="1192972"/>
                  <a:pt x="790173" y="1201589"/>
                </a:cubicBezTo>
                <a:cubicBezTo>
                  <a:pt x="788449" y="1210208"/>
                  <a:pt x="788449" y="1218825"/>
                  <a:pt x="786726" y="1227443"/>
                </a:cubicBezTo>
                <a:cubicBezTo>
                  <a:pt x="785002" y="1244679"/>
                  <a:pt x="783279" y="1260190"/>
                  <a:pt x="785002" y="1275704"/>
                </a:cubicBezTo>
                <a:cubicBezTo>
                  <a:pt x="783279" y="1292939"/>
                  <a:pt x="783279" y="1311898"/>
                  <a:pt x="781554" y="1332581"/>
                </a:cubicBezTo>
                <a:cubicBezTo>
                  <a:pt x="778107" y="1351541"/>
                  <a:pt x="776385" y="1372224"/>
                  <a:pt x="772937" y="1392907"/>
                </a:cubicBezTo>
                <a:cubicBezTo>
                  <a:pt x="769490" y="1413590"/>
                  <a:pt x="767766" y="1434273"/>
                  <a:pt x="762596" y="1456679"/>
                </a:cubicBezTo>
                <a:cubicBezTo>
                  <a:pt x="759149" y="1477362"/>
                  <a:pt x="753977" y="1498044"/>
                  <a:pt x="750530" y="1518727"/>
                </a:cubicBezTo>
                <a:cubicBezTo>
                  <a:pt x="738466" y="1565265"/>
                  <a:pt x="741913" y="1580776"/>
                  <a:pt x="728124" y="1649719"/>
                </a:cubicBezTo>
                <a:cubicBezTo>
                  <a:pt x="721230" y="1653167"/>
                  <a:pt x="714336" y="1656614"/>
                  <a:pt x="707441" y="1661785"/>
                </a:cubicBezTo>
                <a:cubicBezTo>
                  <a:pt x="700547" y="1685916"/>
                  <a:pt x="690206" y="1713493"/>
                  <a:pt x="681587" y="1737623"/>
                </a:cubicBezTo>
                <a:cubicBezTo>
                  <a:pt x="669523" y="1777264"/>
                  <a:pt x="678140" y="1782436"/>
                  <a:pt x="674692" y="1810013"/>
                </a:cubicBezTo>
                <a:cubicBezTo>
                  <a:pt x="672970" y="1813460"/>
                  <a:pt x="671245" y="1818630"/>
                  <a:pt x="671245" y="1820355"/>
                </a:cubicBezTo>
                <a:cubicBezTo>
                  <a:pt x="660904" y="1847932"/>
                  <a:pt x="650562" y="1875509"/>
                  <a:pt x="641945" y="1899639"/>
                </a:cubicBezTo>
                <a:cubicBezTo>
                  <a:pt x="638498" y="1903087"/>
                  <a:pt x="636774" y="1904809"/>
                  <a:pt x="633327" y="1906534"/>
                </a:cubicBezTo>
                <a:cubicBezTo>
                  <a:pt x="621262" y="1934111"/>
                  <a:pt x="609196" y="1963411"/>
                  <a:pt x="597132" y="1990988"/>
                </a:cubicBezTo>
                <a:cubicBezTo>
                  <a:pt x="610921" y="1963411"/>
                  <a:pt x="622985" y="1934111"/>
                  <a:pt x="635051" y="1906534"/>
                </a:cubicBezTo>
                <a:cubicBezTo>
                  <a:pt x="638498" y="1903087"/>
                  <a:pt x="640221" y="1903087"/>
                  <a:pt x="643668" y="1899639"/>
                </a:cubicBezTo>
                <a:cubicBezTo>
                  <a:pt x="629879" y="1973752"/>
                  <a:pt x="607474" y="2020290"/>
                  <a:pt x="588513" y="2056484"/>
                </a:cubicBezTo>
                <a:lnTo>
                  <a:pt x="559214" y="2071997"/>
                </a:lnTo>
                <a:lnTo>
                  <a:pt x="553137" y="2084152"/>
                </a:lnTo>
                <a:lnTo>
                  <a:pt x="554044" y="2085784"/>
                </a:lnTo>
                <a:cubicBezTo>
                  <a:pt x="555766" y="2082337"/>
                  <a:pt x="557491" y="2077167"/>
                  <a:pt x="560938" y="2071996"/>
                </a:cubicBezTo>
                <a:cubicBezTo>
                  <a:pt x="569555" y="2068548"/>
                  <a:pt x="579896" y="2063379"/>
                  <a:pt x="590238" y="2056484"/>
                </a:cubicBezTo>
                <a:cubicBezTo>
                  <a:pt x="591962" y="2075443"/>
                  <a:pt x="578174" y="2099573"/>
                  <a:pt x="569555" y="2115086"/>
                </a:cubicBezTo>
                <a:cubicBezTo>
                  <a:pt x="557491" y="2139216"/>
                  <a:pt x="543702" y="2161622"/>
                  <a:pt x="531636" y="2184029"/>
                </a:cubicBezTo>
                <a:cubicBezTo>
                  <a:pt x="524742" y="2196093"/>
                  <a:pt x="519572" y="2206435"/>
                  <a:pt x="512678" y="2218501"/>
                </a:cubicBezTo>
                <a:cubicBezTo>
                  <a:pt x="505783" y="2230565"/>
                  <a:pt x="498889" y="2240906"/>
                  <a:pt x="491995" y="2252972"/>
                </a:cubicBezTo>
                <a:cubicBezTo>
                  <a:pt x="486823" y="2259867"/>
                  <a:pt x="483376" y="2268484"/>
                  <a:pt x="476482" y="2278825"/>
                </a:cubicBezTo>
                <a:lnTo>
                  <a:pt x="465282" y="2303810"/>
                </a:lnTo>
                <a:lnTo>
                  <a:pt x="390435" y="2210761"/>
                </a:lnTo>
                <a:lnTo>
                  <a:pt x="388540" y="2207971"/>
                </a:lnTo>
                <a:lnTo>
                  <a:pt x="405816" y="2177135"/>
                </a:lnTo>
                <a:cubicBezTo>
                  <a:pt x="421327" y="2151282"/>
                  <a:pt x="436840" y="2120258"/>
                  <a:pt x="452352" y="2094403"/>
                </a:cubicBezTo>
                <a:cubicBezTo>
                  <a:pt x="459246" y="2084061"/>
                  <a:pt x="464418" y="2073720"/>
                  <a:pt x="469587" y="2063379"/>
                </a:cubicBezTo>
                <a:cubicBezTo>
                  <a:pt x="474759" y="2053037"/>
                  <a:pt x="478206" y="2042696"/>
                  <a:pt x="483376" y="2034079"/>
                </a:cubicBezTo>
                <a:cubicBezTo>
                  <a:pt x="491995" y="2015118"/>
                  <a:pt x="498889" y="1996160"/>
                  <a:pt x="505783" y="1978924"/>
                </a:cubicBezTo>
                <a:cubicBezTo>
                  <a:pt x="519572" y="1942728"/>
                  <a:pt x="531636" y="1908256"/>
                  <a:pt x="554044" y="1873785"/>
                </a:cubicBezTo>
                <a:cubicBezTo>
                  <a:pt x="569555" y="1846208"/>
                  <a:pt x="566108" y="1825525"/>
                  <a:pt x="573002" y="1803119"/>
                </a:cubicBezTo>
                <a:cubicBezTo>
                  <a:pt x="591962" y="1756581"/>
                  <a:pt x="604027" y="1710046"/>
                  <a:pt x="619540" y="1661785"/>
                </a:cubicBezTo>
                <a:cubicBezTo>
                  <a:pt x="612645" y="1647997"/>
                  <a:pt x="636776" y="1592842"/>
                  <a:pt x="640223" y="1551476"/>
                </a:cubicBezTo>
                <a:cubicBezTo>
                  <a:pt x="650564" y="1508386"/>
                  <a:pt x="659181" y="1463573"/>
                  <a:pt x="667800" y="1418760"/>
                </a:cubicBezTo>
                <a:lnTo>
                  <a:pt x="674018" y="1395448"/>
                </a:lnTo>
                <a:lnTo>
                  <a:pt x="669523" y="1394630"/>
                </a:lnTo>
                <a:cubicBezTo>
                  <a:pt x="671245" y="1380841"/>
                  <a:pt x="671245" y="1368777"/>
                  <a:pt x="671245" y="1351541"/>
                </a:cubicBezTo>
                <a:lnTo>
                  <a:pt x="672163" y="1348329"/>
                </a:lnTo>
                <a:lnTo>
                  <a:pt x="670959" y="1348396"/>
                </a:lnTo>
                <a:lnTo>
                  <a:pt x="668779" y="1348517"/>
                </a:lnTo>
                <a:lnTo>
                  <a:pt x="669523" y="1356711"/>
                </a:lnTo>
                <a:cubicBezTo>
                  <a:pt x="669523" y="1372224"/>
                  <a:pt x="669523" y="1384288"/>
                  <a:pt x="667800" y="1399801"/>
                </a:cubicBezTo>
                <a:cubicBezTo>
                  <a:pt x="666075" y="1408418"/>
                  <a:pt x="664353" y="1415313"/>
                  <a:pt x="660906" y="1425654"/>
                </a:cubicBezTo>
                <a:cubicBezTo>
                  <a:pt x="647117" y="1448062"/>
                  <a:pt x="633328" y="1470467"/>
                  <a:pt x="619540" y="1491150"/>
                </a:cubicBezTo>
                <a:cubicBezTo>
                  <a:pt x="616093" y="1511833"/>
                  <a:pt x="614368" y="1529069"/>
                  <a:pt x="609198" y="1548029"/>
                </a:cubicBezTo>
                <a:lnTo>
                  <a:pt x="598857" y="1566988"/>
                </a:lnTo>
                <a:cubicBezTo>
                  <a:pt x="593685" y="1594565"/>
                  <a:pt x="588515" y="1620420"/>
                  <a:pt x="581621" y="1649719"/>
                </a:cubicBezTo>
                <a:cubicBezTo>
                  <a:pt x="574727" y="1672127"/>
                  <a:pt x="569555" y="1692810"/>
                  <a:pt x="562661" y="1715215"/>
                </a:cubicBezTo>
                <a:cubicBezTo>
                  <a:pt x="555766" y="1737623"/>
                  <a:pt x="550597" y="1758306"/>
                  <a:pt x="541978" y="1778989"/>
                </a:cubicBezTo>
                <a:cubicBezTo>
                  <a:pt x="538531" y="1796225"/>
                  <a:pt x="535083" y="1811736"/>
                  <a:pt x="529914" y="1828972"/>
                </a:cubicBezTo>
                <a:cubicBezTo>
                  <a:pt x="526466" y="1846208"/>
                  <a:pt x="523019" y="1863443"/>
                  <a:pt x="516125" y="1880679"/>
                </a:cubicBezTo>
                <a:lnTo>
                  <a:pt x="527121" y="1863574"/>
                </a:lnTo>
                <a:lnTo>
                  <a:pt x="536808" y="1827247"/>
                </a:lnTo>
                <a:cubicBezTo>
                  <a:pt x="538531" y="1808289"/>
                  <a:pt x="541978" y="1792776"/>
                  <a:pt x="545425" y="1775540"/>
                </a:cubicBezTo>
                <a:cubicBezTo>
                  <a:pt x="552319" y="1754857"/>
                  <a:pt x="559214" y="1732451"/>
                  <a:pt x="566108" y="1711768"/>
                </a:cubicBezTo>
                <a:cubicBezTo>
                  <a:pt x="573002" y="1689361"/>
                  <a:pt x="578174" y="1668678"/>
                  <a:pt x="585068" y="1646272"/>
                </a:cubicBezTo>
                <a:cubicBezTo>
                  <a:pt x="591962" y="1618695"/>
                  <a:pt x="595410" y="1592840"/>
                  <a:pt x="602304" y="1563540"/>
                </a:cubicBezTo>
                <a:lnTo>
                  <a:pt x="612645" y="1544580"/>
                </a:lnTo>
                <a:cubicBezTo>
                  <a:pt x="617815" y="1525622"/>
                  <a:pt x="619540" y="1508386"/>
                  <a:pt x="622987" y="1487703"/>
                </a:cubicBezTo>
                <a:cubicBezTo>
                  <a:pt x="636776" y="1465296"/>
                  <a:pt x="650564" y="1444613"/>
                  <a:pt x="664353" y="1422207"/>
                </a:cubicBezTo>
                <a:cubicBezTo>
                  <a:pt x="655734" y="1467020"/>
                  <a:pt x="647117" y="1510109"/>
                  <a:pt x="636776" y="1554922"/>
                </a:cubicBezTo>
                <a:cubicBezTo>
                  <a:pt x="633328" y="1596288"/>
                  <a:pt x="609198" y="1653167"/>
                  <a:pt x="616093" y="1665231"/>
                </a:cubicBezTo>
                <a:cubicBezTo>
                  <a:pt x="600579" y="1713491"/>
                  <a:pt x="586791" y="1760029"/>
                  <a:pt x="569555" y="1806564"/>
                </a:cubicBezTo>
                <a:lnTo>
                  <a:pt x="560348" y="1820885"/>
                </a:lnTo>
                <a:lnTo>
                  <a:pt x="556412" y="1842330"/>
                </a:lnTo>
                <a:cubicBezTo>
                  <a:pt x="554474" y="1853534"/>
                  <a:pt x="551458" y="1865168"/>
                  <a:pt x="543702" y="1878956"/>
                </a:cubicBezTo>
                <a:cubicBezTo>
                  <a:pt x="519572" y="1913428"/>
                  <a:pt x="507506" y="1947900"/>
                  <a:pt x="495442" y="1984094"/>
                </a:cubicBezTo>
                <a:cubicBezTo>
                  <a:pt x="488548" y="2001330"/>
                  <a:pt x="481653" y="2020290"/>
                  <a:pt x="473034" y="2039248"/>
                </a:cubicBezTo>
                <a:cubicBezTo>
                  <a:pt x="469587" y="2049590"/>
                  <a:pt x="464418" y="2058209"/>
                  <a:pt x="459246" y="2068550"/>
                </a:cubicBezTo>
                <a:cubicBezTo>
                  <a:pt x="454076" y="2078892"/>
                  <a:pt x="448904" y="2089233"/>
                  <a:pt x="442010" y="2099575"/>
                </a:cubicBezTo>
                <a:cubicBezTo>
                  <a:pt x="426499" y="2127152"/>
                  <a:pt x="410986" y="2156452"/>
                  <a:pt x="395474" y="2182306"/>
                </a:cubicBezTo>
                <a:lnTo>
                  <a:pt x="384460" y="2201965"/>
                </a:lnTo>
                <a:lnTo>
                  <a:pt x="366366" y="2175324"/>
                </a:lnTo>
                <a:lnTo>
                  <a:pt x="385983" y="2146987"/>
                </a:lnTo>
                <a:lnTo>
                  <a:pt x="392027" y="2139216"/>
                </a:lnTo>
                <a:lnTo>
                  <a:pt x="392890" y="2137010"/>
                </a:lnTo>
                <a:lnTo>
                  <a:pt x="385983" y="2146987"/>
                </a:lnTo>
                <a:lnTo>
                  <a:pt x="369405" y="2168302"/>
                </a:lnTo>
                <a:lnTo>
                  <a:pt x="365656" y="2174279"/>
                </a:lnTo>
                <a:lnTo>
                  <a:pt x="342348" y="2139962"/>
                </a:lnTo>
                <a:lnTo>
                  <a:pt x="353460" y="2118317"/>
                </a:lnTo>
                <a:cubicBezTo>
                  <a:pt x="364879" y="2093972"/>
                  <a:pt x="375651" y="2069411"/>
                  <a:pt x="386855" y="2044418"/>
                </a:cubicBezTo>
                <a:cubicBezTo>
                  <a:pt x="407538" y="1994435"/>
                  <a:pt x="429944" y="1944451"/>
                  <a:pt x="455799" y="1887573"/>
                </a:cubicBezTo>
                <a:cubicBezTo>
                  <a:pt x="458385" y="1872062"/>
                  <a:pt x="468726" y="1845777"/>
                  <a:pt x="476051" y="1823800"/>
                </a:cubicBezTo>
                <a:lnTo>
                  <a:pt x="482661" y="1798854"/>
                </a:lnTo>
                <a:lnTo>
                  <a:pt x="432378" y="1936237"/>
                </a:lnTo>
                <a:lnTo>
                  <a:pt x="336746" y="2131714"/>
                </a:lnTo>
                <a:lnTo>
                  <a:pt x="312848" y="2096527"/>
                </a:lnTo>
                <a:cubicBezTo>
                  <a:pt x="287820" y="2056304"/>
                  <a:pt x="263865" y="2014114"/>
                  <a:pt x="241698" y="1970494"/>
                </a:cubicBezTo>
                <a:cubicBezTo>
                  <a:pt x="197362" y="1881824"/>
                  <a:pt x="158749" y="1788864"/>
                  <a:pt x="130146" y="1695903"/>
                </a:cubicBezTo>
                <a:cubicBezTo>
                  <a:pt x="101542" y="1602944"/>
                  <a:pt x="80089" y="1511413"/>
                  <a:pt x="65788" y="1428464"/>
                </a:cubicBezTo>
                <a:cubicBezTo>
                  <a:pt x="62927" y="1407011"/>
                  <a:pt x="60067" y="1386989"/>
                  <a:pt x="57207" y="1366967"/>
                </a:cubicBezTo>
                <a:cubicBezTo>
                  <a:pt x="54346" y="1346944"/>
                  <a:pt x="51486" y="1328353"/>
                  <a:pt x="50057" y="1309760"/>
                </a:cubicBezTo>
                <a:cubicBezTo>
                  <a:pt x="48626" y="1291169"/>
                  <a:pt x="47196" y="1274007"/>
                  <a:pt x="44336" y="1256845"/>
                </a:cubicBezTo>
                <a:cubicBezTo>
                  <a:pt x="42905" y="1248264"/>
                  <a:pt x="42905" y="1239683"/>
                  <a:pt x="41476" y="1232532"/>
                </a:cubicBezTo>
                <a:cubicBezTo>
                  <a:pt x="41476" y="1223951"/>
                  <a:pt x="40045" y="1216801"/>
                  <a:pt x="40045" y="1209649"/>
                </a:cubicBezTo>
                <a:cubicBezTo>
                  <a:pt x="38615" y="1179616"/>
                  <a:pt x="35755" y="1153874"/>
                  <a:pt x="34324" y="1130991"/>
                </a:cubicBezTo>
                <a:cubicBezTo>
                  <a:pt x="32895" y="1109538"/>
                  <a:pt x="31464" y="1092376"/>
                  <a:pt x="30034" y="1079505"/>
                </a:cubicBezTo>
                <a:cubicBezTo>
                  <a:pt x="28603" y="1066635"/>
                  <a:pt x="26459" y="1059483"/>
                  <a:pt x="23599" y="1058411"/>
                </a:cubicBezTo>
                <a:cubicBezTo>
                  <a:pt x="20739" y="1057337"/>
                  <a:pt x="17162" y="1062343"/>
                  <a:pt x="12872" y="1073785"/>
                </a:cubicBezTo>
                <a:cubicBezTo>
                  <a:pt x="14302" y="1218230"/>
                  <a:pt x="30034" y="1371258"/>
                  <a:pt x="62927" y="1517134"/>
                </a:cubicBezTo>
                <a:cubicBezTo>
                  <a:pt x="95822" y="1663010"/>
                  <a:pt x="144447" y="1803166"/>
                  <a:pt x="200223" y="1927589"/>
                </a:cubicBezTo>
                <a:cubicBezTo>
                  <a:pt x="223105" y="1977645"/>
                  <a:pt x="260289" y="2047723"/>
                  <a:pt x="307485" y="2122091"/>
                </a:cubicBezTo>
                <a:lnTo>
                  <a:pt x="327552" y="2150508"/>
                </a:lnTo>
                <a:lnTo>
                  <a:pt x="326603" y="2152447"/>
                </a:lnTo>
                <a:lnTo>
                  <a:pt x="318895" y="2164633"/>
                </a:lnTo>
                <a:lnTo>
                  <a:pt x="289505" y="2123617"/>
                </a:lnTo>
                <a:cubicBezTo>
                  <a:pt x="244530" y="2051132"/>
                  <a:pt x="204457" y="1975881"/>
                  <a:pt x="169363" y="1898316"/>
                </a:cubicBezTo>
                <a:lnTo>
                  <a:pt x="133618" y="1809378"/>
                </a:lnTo>
                <a:lnTo>
                  <a:pt x="128715" y="1791725"/>
                </a:lnTo>
                <a:lnTo>
                  <a:pt x="118704" y="1760261"/>
                </a:lnTo>
                <a:cubicBezTo>
                  <a:pt x="111553" y="1740239"/>
                  <a:pt x="104403" y="1718786"/>
                  <a:pt x="97251" y="1698764"/>
                </a:cubicBezTo>
                <a:cubicBezTo>
                  <a:pt x="91530" y="1678741"/>
                  <a:pt x="85810" y="1657290"/>
                  <a:pt x="78660" y="1637267"/>
                </a:cubicBezTo>
                <a:lnTo>
                  <a:pt x="67167" y="1592343"/>
                </a:lnTo>
                <a:lnTo>
                  <a:pt x="42792" y="1477612"/>
                </a:lnTo>
                <a:lnTo>
                  <a:pt x="28603" y="1388420"/>
                </a:lnTo>
                <a:cubicBezTo>
                  <a:pt x="25743" y="1366967"/>
                  <a:pt x="22883" y="1346944"/>
                  <a:pt x="21453" y="1325493"/>
                </a:cubicBezTo>
                <a:cubicBezTo>
                  <a:pt x="20023" y="1304040"/>
                  <a:pt x="18593" y="1284017"/>
                  <a:pt x="17162" y="1262566"/>
                </a:cubicBezTo>
                <a:cubicBezTo>
                  <a:pt x="15733" y="1252554"/>
                  <a:pt x="15733" y="1242543"/>
                  <a:pt x="14302" y="1231102"/>
                </a:cubicBezTo>
                <a:cubicBezTo>
                  <a:pt x="14302" y="1221090"/>
                  <a:pt x="14302" y="1211080"/>
                  <a:pt x="12872" y="1199639"/>
                </a:cubicBezTo>
                <a:cubicBezTo>
                  <a:pt x="11442" y="1179616"/>
                  <a:pt x="11442" y="1158163"/>
                  <a:pt x="10012" y="1138141"/>
                </a:cubicBezTo>
                <a:cubicBezTo>
                  <a:pt x="8581" y="1057337"/>
                  <a:pt x="11799" y="978679"/>
                  <a:pt x="17520" y="903774"/>
                </a:cubicBezTo>
                <a:lnTo>
                  <a:pt x="38928" y="702431"/>
                </a:lnTo>
                <a:lnTo>
                  <a:pt x="38614" y="703374"/>
                </a:lnTo>
                <a:cubicBezTo>
                  <a:pt x="14302" y="824937"/>
                  <a:pt x="1430" y="945070"/>
                  <a:pt x="0" y="1063774"/>
                </a:cubicBezTo>
                <a:cubicBezTo>
                  <a:pt x="1430" y="816356"/>
                  <a:pt x="48626" y="563218"/>
                  <a:pt x="157318" y="321521"/>
                </a:cubicBezTo>
                <a:cubicBezTo>
                  <a:pt x="180200" y="271466"/>
                  <a:pt x="213093" y="192806"/>
                  <a:pt x="238836" y="142751"/>
                </a:cubicBezTo>
                <a:cubicBezTo>
                  <a:pt x="255283" y="110930"/>
                  <a:pt x="272981" y="79377"/>
                  <a:pt x="291886" y="48181"/>
                </a:cubicBezTo>
                <a:lnTo>
                  <a:pt x="323315" y="0"/>
                </a:lnTo>
                <a:close/>
                <a:moveTo>
                  <a:pt x="296223" y="73499"/>
                </a:moveTo>
                <a:lnTo>
                  <a:pt x="291993" y="74071"/>
                </a:lnTo>
                <a:lnTo>
                  <a:pt x="226502" y="184159"/>
                </a:lnTo>
                <a:cubicBezTo>
                  <a:pt x="170367" y="289320"/>
                  <a:pt x="123530" y="400649"/>
                  <a:pt x="87418" y="516895"/>
                </a:cubicBezTo>
                <a:lnTo>
                  <a:pt x="47497" y="671472"/>
                </a:lnTo>
                <a:lnTo>
                  <a:pt x="49876" y="664938"/>
                </a:lnTo>
                <a:cubicBezTo>
                  <a:pt x="52558" y="658324"/>
                  <a:pt x="55061" y="651888"/>
                  <a:pt x="58638" y="639016"/>
                </a:cubicBezTo>
                <a:cubicBezTo>
                  <a:pt x="82950" y="544626"/>
                  <a:pt x="117273" y="453095"/>
                  <a:pt x="153028" y="367286"/>
                </a:cubicBezTo>
                <a:cubicBezTo>
                  <a:pt x="188781" y="281476"/>
                  <a:pt x="230257" y="201387"/>
                  <a:pt x="268870" y="125588"/>
                </a:cubicBezTo>
                <a:cubicBezTo>
                  <a:pt x="266725" y="124516"/>
                  <a:pt x="291931" y="84829"/>
                  <a:pt x="296223" y="73499"/>
                </a:cubicBezTo>
                <a:close/>
                <a:moveTo>
                  <a:pt x="650562" y="1220547"/>
                </a:moveTo>
                <a:lnTo>
                  <a:pt x="639267" y="1247245"/>
                </a:lnTo>
                <a:lnTo>
                  <a:pt x="635051" y="1286045"/>
                </a:lnTo>
                <a:lnTo>
                  <a:pt x="629613" y="1267919"/>
                </a:lnTo>
                <a:lnTo>
                  <a:pt x="627625" y="1270478"/>
                </a:lnTo>
                <a:lnTo>
                  <a:pt x="633328" y="1289492"/>
                </a:lnTo>
                <a:cubicBezTo>
                  <a:pt x="631604" y="1298109"/>
                  <a:pt x="631604" y="1306728"/>
                  <a:pt x="629881" y="1317070"/>
                </a:cubicBezTo>
                <a:cubicBezTo>
                  <a:pt x="633328" y="1322239"/>
                  <a:pt x="635051" y="1330858"/>
                  <a:pt x="636776" y="1339475"/>
                </a:cubicBezTo>
                <a:lnTo>
                  <a:pt x="642119" y="1339178"/>
                </a:lnTo>
                <a:lnTo>
                  <a:pt x="638498" y="1327409"/>
                </a:lnTo>
                <a:cubicBezTo>
                  <a:pt x="640221" y="1317068"/>
                  <a:pt x="640221" y="1308451"/>
                  <a:pt x="641945" y="1299832"/>
                </a:cubicBezTo>
                <a:cubicBezTo>
                  <a:pt x="645393" y="1275702"/>
                  <a:pt x="647115" y="1248125"/>
                  <a:pt x="650562" y="1220547"/>
                </a:cubicBezTo>
                <a:close/>
                <a:moveTo>
                  <a:pt x="724677" y="1294662"/>
                </a:moveTo>
                <a:cubicBezTo>
                  <a:pt x="721230" y="1301556"/>
                  <a:pt x="717783" y="1306728"/>
                  <a:pt x="714336" y="1317070"/>
                </a:cubicBezTo>
                <a:lnTo>
                  <a:pt x="711965" y="1364036"/>
                </a:lnTo>
                <a:cubicBezTo>
                  <a:pt x="711752" y="1377394"/>
                  <a:pt x="711752" y="1390321"/>
                  <a:pt x="710889" y="1408418"/>
                </a:cubicBezTo>
                <a:lnTo>
                  <a:pt x="693653" y="1461454"/>
                </a:lnTo>
                <a:lnTo>
                  <a:pt x="693653" y="1467512"/>
                </a:lnTo>
                <a:lnTo>
                  <a:pt x="714336" y="1408418"/>
                </a:lnTo>
                <a:cubicBezTo>
                  <a:pt x="716060" y="1372222"/>
                  <a:pt x="714336" y="1356711"/>
                  <a:pt x="717783" y="1317068"/>
                </a:cubicBezTo>
                <a:lnTo>
                  <a:pt x="725819" y="1299658"/>
                </a:lnTo>
                <a:lnTo>
                  <a:pt x="724677" y="1294662"/>
                </a:lnTo>
                <a:close/>
                <a:moveTo>
                  <a:pt x="709164" y="1311898"/>
                </a:moveTo>
                <a:lnTo>
                  <a:pt x="689093" y="1395525"/>
                </a:lnTo>
                <a:lnTo>
                  <a:pt x="689095" y="1395525"/>
                </a:lnTo>
                <a:lnTo>
                  <a:pt x="709166" y="1311900"/>
                </a:lnTo>
                <a:lnTo>
                  <a:pt x="709164" y="1311898"/>
                </a:lnTo>
                <a:close/>
                <a:moveTo>
                  <a:pt x="459716" y="1965619"/>
                </a:moveTo>
                <a:lnTo>
                  <a:pt x="417880" y="2039248"/>
                </a:lnTo>
                <a:lnTo>
                  <a:pt x="417111" y="2041018"/>
                </a:lnTo>
                <a:lnTo>
                  <a:pt x="459246" y="1966858"/>
                </a:lnTo>
                <a:lnTo>
                  <a:pt x="459716" y="1965619"/>
                </a:lnTo>
                <a:close/>
                <a:moveTo>
                  <a:pt x="687526" y="1544122"/>
                </a:moveTo>
                <a:lnTo>
                  <a:pt x="686907" y="1547171"/>
                </a:lnTo>
                <a:lnTo>
                  <a:pt x="691928" y="1553199"/>
                </a:lnTo>
                <a:cubicBezTo>
                  <a:pt x="697100" y="1558371"/>
                  <a:pt x="702270" y="1565265"/>
                  <a:pt x="707441" y="1570435"/>
                </a:cubicBezTo>
                <a:cubicBezTo>
                  <a:pt x="710889" y="1566988"/>
                  <a:pt x="714336" y="1563540"/>
                  <a:pt x="717783" y="1563540"/>
                </a:cubicBezTo>
                <a:lnTo>
                  <a:pt x="718043" y="1562218"/>
                </a:lnTo>
                <a:lnTo>
                  <a:pt x="710889" y="1566988"/>
                </a:lnTo>
                <a:cubicBezTo>
                  <a:pt x="703994" y="1563540"/>
                  <a:pt x="698824" y="1556646"/>
                  <a:pt x="693653" y="1551475"/>
                </a:cubicBezTo>
                <a:lnTo>
                  <a:pt x="687526" y="15441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ihandform: Form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grpSp>
          <p:nvGrpSpPr>
            <p:cNvPr id="182" name="Gruppieren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ihandform: Form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84" name="Freihandform: Form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85" name="Freihandform: Form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86" name="Freihandform: Form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87" name="Freihandform: Form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88" name="Freihandform: Form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89" name="Freihandform: Form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90" name="Freihandform: Form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  <p:sp>
            <p:nvSpPr>
              <p:cNvPr id="191" name="Freihandform: Form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de-DE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tber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Titel für Quadrant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Titel für Quadrant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Titel für Quadrant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de-DE" noProof="0"/>
              <a:t>Titel für Quadrant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rtlCol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de-DE" dirty="0"/>
              <a:t>SOPHIE SCHOLL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Ein </a:t>
            </a:r>
            <a:r>
              <a:rPr lang="de-DE" dirty="0" err="1">
                <a:cs typeface="Calibri"/>
              </a:rPr>
              <a:t>videoprojekt</a:t>
            </a:r>
          </a:p>
          <a:p>
            <a:r>
              <a:rPr lang="de-DE" dirty="0">
                <a:cs typeface="Calibri"/>
              </a:rPr>
              <a:t>Von </a:t>
            </a:r>
            <a:r>
              <a:rPr lang="de-DE" dirty="0" err="1">
                <a:cs typeface="Calibri"/>
              </a:rPr>
              <a:t>sophie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tummillo</a:t>
            </a:r>
            <a:endParaRPr lang="de-DE" dirty="0">
              <a:cs typeface="Calibri"/>
            </a:endParaRPr>
          </a:p>
          <a:p>
            <a:r>
              <a:rPr lang="de-DE" dirty="0">
                <a:cs typeface="Calibri"/>
              </a:rPr>
              <a:t>Klasse 6d</a:t>
            </a:r>
          </a:p>
        </p:txBody>
      </p:sp>
      <p:sp>
        <p:nvSpPr>
          <p:cNvPr id="7" name="Ellipse 6" descr="Form" title="Form">
            <a:extLst>
              <a:ext uri="{FF2B5EF4-FFF2-40B4-BE49-F238E27FC236}">
                <a16:creationId xmlns:a16="http://schemas.microsoft.com/office/drawing/2014/main" id="{DAE98AA7-EEC8-4349-B75F-8C7B0A80C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1094" y="2213600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de-DE" dirty="0">
                <a:latin typeface="Bauhaus 93" panose="04030905020B02020C02" pitchFamily="82" charset="0"/>
                <a:ea typeface="Always In My Heart" panose="02000603000000000000" pitchFamily="2" charset="0"/>
              </a:rPr>
              <a:t>Drehtürmodell</a:t>
            </a:r>
          </a:p>
        </p:txBody>
      </p:sp>
      <p:pic>
        <p:nvPicPr>
          <p:cNvPr id="13" name="Grafik 13" descr="Ein Bild, das Text enthält.&#10;&#10;Beschreibung automatisch generiert.">
            <a:extLst>
              <a:ext uri="{FF2B5EF4-FFF2-40B4-BE49-F238E27FC236}">
                <a16:creationId xmlns:a16="http://schemas.microsoft.com/office/drawing/2014/main" id="{B2E016E2-33D9-4CF1-AD77-C83A30DF01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5384" b="15384"/>
          <a:stretch/>
        </p:blipFill>
        <p:spPr>
          <a:xfrm>
            <a:off x="2151095" y="1441427"/>
            <a:ext cx="3488696" cy="4037350"/>
          </a:xfrm>
        </p:spPr>
      </p:pic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85332"/>
            <a:ext cx="5362310" cy="610341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de-DE" noProof="1">
              <a:solidFill>
                <a:schemeClr val="tx1"/>
              </a:solidFill>
              <a:cs typeface="Calibri"/>
            </a:endParaRPr>
          </a:p>
          <a:p>
            <a:pPr marL="285750" indent="-285750"/>
            <a:endParaRPr lang="de-DE" noProof="1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endParaRPr lang="de-DE" noProof="1">
              <a:solidFill>
                <a:schemeClr val="tx1"/>
              </a:solidFill>
              <a:cs typeface="Calibri"/>
            </a:endParaRPr>
          </a:p>
          <a:p>
            <a:pPr marL="285750" indent="-285750"/>
            <a:endParaRPr lang="de-DE" noProof="1">
              <a:solidFill>
                <a:schemeClr val="tx1"/>
              </a:solidFill>
              <a:cs typeface="Calibri"/>
            </a:endParaRPr>
          </a:p>
          <a:p>
            <a:pPr marL="285750" indent="-285750"/>
            <a:endParaRPr lang="de-DE" noProof="1">
              <a:solidFill>
                <a:schemeClr val="tx1"/>
              </a:solidFill>
              <a:cs typeface="Calibri"/>
            </a:endParaRPr>
          </a:p>
          <a:p>
            <a:pPr marL="285750" indent="-285750"/>
            <a:endParaRPr lang="de-DE" noProof="1">
              <a:solidFill>
                <a:schemeClr val="tx1"/>
              </a:solidFill>
              <a:cs typeface="Calibri"/>
            </a:endParaRP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de-DE" smtClean="0"/>
              <a:pPr rtl="0"/>
              <a:t>2</a:t>
            </a:fld>
            <a:endParaRPr lang="de-DE" dirty="0"/>
          </a:p>
        </p:txBody>
      </p:sp>
      <p:pic>
        <p:nvPicPr>
          <p:cNvPr id="12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D0A1413F-1C51-47E1-97D7-E14850350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3" y="328508"/>
            <a:ext cx="6302479" cy="652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33BC937-8F8D-42A8-806B-D0F29262E397}"/>
              </a:ext>
            </a:extLst>
          </p:cNvPr>
          <p:cNvSpPr txBox="1"/>
          <p:nvPr/>
        </p:nvSpPr>
        <p:spPr>
          <a:xfrm>
            <a:off x="9497866" y="6365645"/>
            <a:ext cx="2519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de-DE" sz="1400" dirty="0">
                <a:latin typeface="Bauhaus 93" panose="04030905020B02020C02" pitchFamily="82" charset="0"/>
                <a:ea typeface="Always In My Heart" panose="02000603000000000000" pitchFamily="2" charset="0"/>
              </a:rPr>
              <a:t>Drehtürmodell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1DFD36AA-5F6A-4E75-8DE2-62C85D119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78FFE817-747A-4BAB-92C9-BF2D75237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Steckbrief –Sophie Scholl</a:t>
            </a:r>
          </a:p>
        </p:txBody>
      </p:sp>
    </p:spTree>
    <p:extLst>
      <p:ext uri="{BB962C8B-B14F-4D97-AF65-F5344CB8AC3E}">
        <p14:creationId xmlns:p14="http://schemas.microsoft.com/office/powerpoint/2010/main" val="269168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859469" y="2587875"/>
            <a:ext cx="3808793" cy="906612"/>
          </a:xfrm>
        </p:spPr>
        <p:txBody>
          <a:bodyPr rtlCol="0"/>
          <a:lstStyle/>
          <a:p>
            <a:r>
              <a:rPr lang="de-DE" dirty="0"/>
              <a:t>Sophie Scholl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de-DE" smtClean="0"/>
              <a:pPr rtl="0"/>
              <a:t>3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1FBD0FA-8B63-4F89-A657-9CEF982A5B76}"/>
              </a:ext>
            </a:extLst>
          </p:cNvPr>
          <p:cNvSpPr txBox="1"/>
          <p:nvPr/>
        </p:nvSpPr>
        <p:spPr>
          <a:xfrm>
            <a:off x="9497866" y="6365645"/>
            <a:ext cx="2519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de-DE" sz="1400" dirty="0">
                <a:latin typeface="Bauhaus 93" panose="04030905020B02020C02" pitchFamily="82" charset="0"/>
                <a:ea typeface="Always In My Heart" panose="02000603000000000000" pitchFamily="2" charset="0"/>
              </a:rPr>
              <a:t>Drehtürmodell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290FA8E8-64E9-4379-9CB1-4F1B7AB75E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Sophie Scholl ein Videoprojekt-Idee</a:t>
            </a:r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C3EEB40-3860-4491-87C4-FFD3F20F5B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3209" y="2222260"/>
            <a:ext cx="4703592" cy="41809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 Sie war sehr mutig und selbstsicher.</a:t>
            </a:r>
          </a:p>
          <a:p>
            <a:r>
              <a:rPr lang="de-DE" dirty="0">
                <a:cs typeface="Calibri"/>
              </a:rPr>
              <a:t>Sie hat für die Freiheit gekämpft und sie hat nicht so schnell aufgegeben</a:t>
            </a:r>
          </a:p>
          <a:p>
            <a:r>
              <a:rPr lang="de-DE" dirty="0">
                <a:cs typeface="Calibri"/>
              </a:rPr>
              <a:t>Sie hat  gegen die </a:t>
            </a:r>
            <a:r>
              <a:rPr lang="de-DE" dirty="0" err="1">
                <a:cs typeface="Calibri"/>
              </a:rPr>
              <a:t>Nazionalsozialisten</a:t>
            </a:r>
            <a:r>
              <a:rPr lang="de-DE" dirty="0">
                <a:cs typeface="Calibri"/>
              </a:rPr>
              <a:t> und ihre Regierung gekämpft.</a:t>
            </a:r>
          </a:p>
          <a:p>
            <a:r>
              <a:rPr lang="de-DE" dirty="0">
                <a:cs typeface="Calibri"/>
              </a:rPr>
              <a:t>Die Idee zum Video :Instagram Projekt ,,Ich bin Sophie Scholl"</a:t>
            </a:r>
          </a:p>
        </p:txBody>
      </p:sp>
      <p:pic>
        <p:nvPicPr>
          <p:cNvPr id="2" name="Grafik 5" descr="Ein Bild, das Person enthält.&#10;&#10;Beschreibung automatisch generiert.">
            <a:extLst>
              <a:ext uri="{FF2B5EF4-FFF2-40B4-BE49-F238E27FC236}">
                <a16:creationId xmlns:a16="http://schemas.microsoft.com/office/drawing/2014/main" id="{227F9561-6246-E338-13FC-0B1E4F2468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9164" r="19164"/>
          <a:stretch/>
        </p:blipFill>
        <p:spPr>
          <a:xfrm>
            <a:off x="4507099" y="877091"/>
            <a:ext cx="3475177" cy="3400834"/>
          </a:xfrm>
        </p:spPr>
      </p:pic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EBB193-CCCC-D9A7-1338-CF25F8A71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8E2A83-8A14-A739-22BA-916533D5A4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Enkelkind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A6104ED-F8DE-FA05-3CE5-BB593BD253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9" name="Grafik 29" descr="Ein Bild, das Wand, Spielzeug, Puppe, rot enthält.&#10;&#10;Beschreibung automatisch generiert.">
            <a:extLst>
              <a:ext uri="{FF2B5EF4-FFF2-40B4-BE49-F238E27FC236}">
                <a16:creationId xmlns:a16="http://schemas.microsoft.com/office/drawing/2014/main" id="{60408708-D70A-6972-9FBA-BA953B03A8E3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 rotWithShape="1">
          <a:blip r:embed="rId2"/>
          <a:srcRect l="7097" r="7097"/>
          <a:stretch/>
        </p:blipFill>
        <p:spPr>
          <a:xfrm>
            <a:off x="2978236" y="2072832"/>
            <a:ext cx="1858244" cy="1815112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B6E9B24-E758-4491-5ED4-83C5CE39A6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Alexander Schmorell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F12A579-6F42-AA91-5660-6791F4B372B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" name="Grafik 30" descr="Ein Bild, das Spielzeug, Wand, Puppe enthält.&#10;&#10;Beschreibung automatisch generiert.">
            <a:extLst>
              <a:ext uri="{FF2B5EF4-FFF2-40B4-BE49-F238E27FC236}">
                <a16:creationId xmlns:a16="http://schemas.microsoft.com/office/drawing/2014/main" id="{057D7DEF-210E-BC99-9976-478710FFD10F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3"/>
          <a:srcRect l="2065" r="2065"/>
          <a:stretch/>
        </p:blipFill>
        <p:spPr>
          <a:xfrm>
            <a:off x="5080341" y="2072832"/>
            <a:ext cx="1771979" cy="1815112"/>
          </a:xfr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F2DFFFB-3747-2C37-972D-81954EF0332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Hans Scholl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09B1B1C-25D9-2AE1-1C78-0A7A7313EC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45A708C-5C56-4F54-E8AA-256C9144CA5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Oma (Elisabeth)</a:t>
            </a:r>
          </a:p>
          <a:p>
            <a:endParaRPr lang="de-DE" dirty="0">
              <a:cs typeface="Calibri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E06C1B0-76A2-B7EA-E0B7-E6862882D03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5" descr="Ein Bild, das Spielzeug, Puppe enthält.&#10;&#10;Beschreibung automatisch generiert.">
            <a:extLst>
              <a:ext uri="{FF2B5EF4-FFF2-40B4-BE49-F238E27FC236}">
                <a16:creationId xmlns:a16="http://schemas.microsoft.com/office/drawing/2014/main" id="{A3CA1DC8-39E1-FA07-9E08-86718A2D3666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4"/>
          <a:srcRect t="7153" b="7153"/>
          <a:stretch/>
        </p:blipFill>
        <p:spPr>
          <a:xfrm>
            <a:off x="9356435" y="2072832"/>
            <a:ext cx="1786357" cy="1771980"/>
          </a:xfrm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21872F8-4929-C269-7818-B4783C4EAB5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35C21C-A565-55B2-5636-7A98C84E209A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5E12425-C901-A610-D897-BD727DA71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Charaktere vom Video</a:t>
            </a:r>
          </a:p>
        </p:txBody>
      </p:sp>
      <p:pic>
        <p:nvPicPr>
          <p:cNvPr id="31" name="Grafik 31" descr="Ein Bild, das Spielzeug, Wand, drinnen, grün enthält.&#10;&#10;Beschreibung automatisch generiert.">
            <a:extLst>
              <a:ext uri="{FF2B5EF4-FFF2-40B4-BE49-F238E27FC236}">
                <a16:creationId xmlns:a16="http://schemas.microsoft.com/office/drawing/2014/main" id="{ADF0AECD-9690-F883-053C-7893E0B215B5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5"/>
          <a:srcRect l="14817" r="14817"/>
          <a:stretch/>
        </p:blipFill>
        <p:spPr>
          <a:xfrm>
            <a:off x="7239954" y="2072832"/>
            <a:ext cx="1786357" cy="1771980"/>
          </a:xfrm>
        </p:spPr>
      </p:pic>
      <p:pic>
        <p:nvPicPr>
          <p:cNvPr id="26" name="Grafik 26" descr="Ein Bild, das Spielzeug, Puppe, blau enthält.&#10;&#10;Beschreibung automatisch generiert.">
            <a:extLst>
              <a:ext uri="{FF2B5EF4-FFF2-40B4-BE49-F238E27FC236}">
                <a16:creationId xmlns:a16="http://schemas.microsoft.com/office/drawing/2014/main" id="{922A74D1-B495-71A7-3DDB-82A5451E0F62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6"/>
          <a:srcRect l="12795" r="12795"/>
          <a:stretch/>
        </p:blipFill>
        <p:spPr>
          <a:xfrm>
            <a:off x="948019" y="2072832"/>
            <a:ext cx="1815112" cy="1815112"/>
          </a:xfrm>
        </p:spPr>
      </p:pic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E59F8531-C9CF-F5D2-FBB0-E1AF692CC9D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Sophie Scholl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697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8235"/>
            <a:ext cx="11329200" cy="432000"/>
          </a:xfrm>
        </p:spPr>
        <p:txBody>
          <a:bodyPr rtlCol="0"/>
          <a:lstStyle/>
          <a:p>
            <a:r>
              <a:rPr lang="de-DE"/>
              <a:t>Mein Video</a:t>
            </a:r>
          </a:p>
        </p:txBody>
      </p:sp>
      <p:sp>
        <p:nvSpPr>
          <p:cNvPr id="32" name="Foliennummernplatzhalter 31">
            <a:extLst>
              <a:ext uri="{FF2B5EF4-FFF2-40B4-BE49-F238E27FC236}">
                <a16:creationId xmlns:a16="http://schemas.microsoft.com/office/drawing/2014/main" id="{E612258B-809C-4937-88CC-45880B3C8264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de-DE" smtClean="0"/>
              <a:pPr rtl="0"/>
              <a:t>5</a:t>
            </a:fld>
            <a:endParaRPr lang="de-DE" dirty="0"/>
          </a:p>
        </p:txBody>
      </p:sp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2A478AA4-03C5-44DF-A070-669EAE86D0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Sophie_DrehtürVideo">
            <a:hlinkClick r:id="" action="ppaction://media"/>
            <a:extLst>
              <a:ext uri="{FF2B5EF4-FFF2-40B4-BE49-F238E27FC236}">
                <a16:creationId xmlns:a16="http://schemas.microsoft.com/office/drawing/2014/main" id="{CC2ABE27-23B3-48F5-8882-409AAA7CA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254" y="700065"/>
            <a:ext cx="10107706" cy="568558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F4BDB10-B967-4A56-B367-A8582855384A}"/>
              </a:ext>
            </a:extLst>
          </p:cNvPr>
          <p:cNvSpPr txBox="1"/>
          <p:nvPr/>
        </p:nvSpPr>
        <p:spPr>
          <a:xfrm>
            <a:off x="9497866" y="6365645"/>
            <a:ext cx="2519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de-DE" sz="1400" dirty="0">
                <a:latin typeface="Bauhaus 93" panose="04030905020B02020C02" pitchFamily="82" charset="0"/>
                <a:ea typeface="Always In My Heart" panose="02000603000000000000" pitchFamily="2" charset="0"/>
              </a:rPr>
              <a:t>Drehtürmodell</a:t>
            </a:r>
          </a:p>
        </p:txBody>
      </p:sp>
    </p:spTree>
    <p:extLst>
      <p:ext uri="{BB962C8B-B14F-4D97-AF65-F5344CB8AC3E}">
        <p14:creationId xmlns:p14="http://schemas.microsoft.com/office/powerpoint/2010/main" val="2712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650DD82-E66A-F437-2346-7EF9C7E72C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67B645E-C5E5-4727-B977-D372A0AA71D9}" type="slidenum">
              <a:rPr lang="de-DE" noProof="0" smtClean="0"/>
              <a:pPr rtl="0">
                <a:spcAft>
                  <a:spcPts val="600"/>
                </a:spcAft>
              </a:pPr>
              <a:t>6</a:t>
            </a:fld>
            <a:endParaRPr lang="de-DE" noProof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282923B4-451A-A70D-D40C-CF0C40504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276" y="3429000"/>
            <a:ext cx="3863221" cy="720000"/>
          </a:xfrm>
        </p:spPr>
        <p:txBody>
          <a:bodyPr/>
          <a:lstStyle/>
          <a:p>
            <a:r>
              <a:rPr lang="en-US" dirty="0"/>
              <a:t>Making-Of</a:t>
            </a:r>
          </a:p>
        </p:txBody>
      </p:sp>
      <p:sp>
        <p:nvSpPr>
          <p:cNvPr id="18" name="Subtitle 3">
            <a:extLst>
              <a:ext uri="{FF2B5EF4-FFF2-40B4-BE49-F238E27FC236}">
                <a16:creationId xmlns:a16="http://schemas.microsoft.com/office/drawing/2014/main" id="{C9EFB62D-E368-F8BB-8621-616779CFB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cs typeface="Calibri"/>
              </a:rPr>
              <a:t>Das </a:t>
            </a:r>
            <a:r>
              <a:rPr lang="en-US" dirty="0" err="1">
                <a:cs typeface="Calibri"/>
              </a:rPr>
              <a:t>Filmstudio</a:t>
            </a:r>
            <a:r>
              <a:rPr lang="en-US" dirty="0">
                <a:cs typeface="Calibri"/>
              </a:rPr>
              <a:t>:</a:t>
            </a:r>
            <a:endParaRPr lang="de-DE" dirty="0"/>
          </a:p>
          <a:p>
            <a:r>
              <a:rPr lang="en-US" dirty="0" err="1">
                <a:cs typeface="Calibri"/>
              </a:rPr>
              <a:t>hier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wurde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gedreht</a:t>
            </a:r>
            <a:r>
              <a:rPr lang="en-US" dirty="0">
                <a:cs typeface="Calibri"/>
              </a:rPr>
              <a:t>.</a:t>
            </a:r>
            <a:endParaRPr lang="en-US"/>
          </a:p>
        </p:txBody>
      </p:sp>
      <p:pic>
        <p:nvPicPr>
          <p:cNvPr id="6" name="Grafik 6" descr="Ein Bild, das Person, drinnen, Tisch, Esstisch enthält.&#10;&#10;Beschreibung automatisch generiert.">
            <a:extLst>
              <a:ext uri="{FF2B5EF4-FFF2-40B4-BE49-F238E27FC236}">
                <a16:creationId xmlns:a16="http://schemas.microsoft.com/office/drawing/2014/main" id="{85531E4D-C110-3F3B-2A0B-80580CE7BC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0292" r="20292"/>
          <a:stretch/>
        </p:blipFill>
        <p:spPr>
          <a:xfrm>
            <a:off x="-1" y="947452"/>
            <a:ext cx="5703889" cy="4320000"/>
          </a:xfrm>
          <a:noFill/>
        </p:spPr>
      </p:pic>
    </p:spTree>
    <p:extLst>
      <p:ext uri="{BB962C8B-B14F-4D97-AF65-F5344CB8AC3E}">
        <p14:creationId xmlns:p14="http://schemas.microsoft.com/office/powerpoint/2010/main" val="324204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2CBD30-F8C6-45FE-8D91-6B79373D0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67B645E-C5E5-4727-B977-D372A0AA71D9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45CDBA-EBDA-439F-A617-22F16964DB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Biographie für den Steckbrief :Planet Schule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8EF7F9A3-9488-41CC-BC76-396C03135C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Bild erste Folie Quelle :gdw-berlin.de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DC3CAF6-6754-2251-5C5E-4CAF6C0614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48933" y="4604193"/>
            <a:ext cx="4533996" cy="92773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cs typeface="Calibri"/>
              </a:rPr>
              <a:t>Bild dritte Folie: Planet Schule</a:t>
            </a:r>
          </a:p>
          <a:p>
            <a:r>
              <a:rPr lang="de-DE" dirty="0">
                <a:cs typeface="Calibri"/>
              </a:rPr>
              <a:t>Das Video: Inspiration von Instagram Projekt ,,Ich bin Sophie Scholl"</a:t>
            </a:r>
          </a:p>
        </p:txBody>
      </p:sp>
    </p:spTree>
    <p:extLst>
      <p:ext uri="{BB962C8B-B14F-4D97-AF65-F5344CB8AC3E}">
        <p14:creationId xmlns:p14="http://schemas.microsoft.com/office/powerpoint/2010/main" val="407756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 rtlCol="0"/>
          <a:lstStyle/>
          <a:p>
            <a:pPr rtl="0"/>
            <a:r>
              <a:rPr lang="de-DE" dirty="0"/>
              <a:t>Vielen Dank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7530160-A714-49C8-85A0-932553905B4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rtlCol="0"/>
          <a:lstStyle/>
          <a:p>
            <a:pPr rtl="0"/>
            <a:r>
              <a:rPr lang="de-DE" noProof="1"/>
              <a:t>Sophie Tummillo</a:t>
            </a:r>
          </a:p>
          <a:p>
            <a:pPr rtl="0"/>
            <a:r>
              <a:rPr lang="de-DE" noProof="1"/>
              <a:t>Klasse 6D</a:t>
            </a: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de-DE" smtClean="0"/>
              <a:pPr rtl="0"/>
              <a:t>8</a:t>
            </a:fld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357A301-8536-4A9C-91EF-B48840E9882E}"/>
              </a:ext>
            </a:extLst>
          </p:cNvPr>
          <p:cNvSpPr txBox="1"/>
          <p:nvPr/>
        </p:nvSpPr>
        <p:spPr>
          <a:xfrm>
            <a:off x="9497866" y="6365645"/>
            <a:ext cx="2519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de-DE" sz="1400" dirty="0">
                <a:latin typeface="Bauhaus 93" panose="04030905020B02020C02" pitchFamily="82" charset="0"/>
                <a:ea typeface="Always In My Heart" panose="02000603000000000000" pitchFamily="2" charset="0"/>
              </a:rPr>
              <a:t>Drehtürmodell</a:t>
            </a:r>
          </a:p>
        </p:txBody>
      </p:sp>
    </p:spTree>
    <p:extLst>
      <p:ext uri="{BB962C8B-B14F-4D97-AF65-F5344CB8AC3E}">
        <p14:creationId xmlns:p14="http://schemas.microsoft.com/office/powerpoint/2010/main" val="4046614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ontoso Them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73322_Rose suite pitch deck_RVA_v3" id="{A1173EBD-D547-46AD-95A9-9B7E4968ED1F}" vid="{F580D4A0-499F-4E77-AB0C-FFDC165FCD8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ED210D-B626-4F4D-A7AA-C34A58570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5A380E-1A1D-4799-9C0D-F23A992E677E}">
  <ds:schemaRefs>
    <ds:schemaRef ds:uri="http://www.w3.org/XML/1998/namespace"/>
    <ds:schemaRef ds:uri="16c05727-aa75-4e4a-9b5f-8a80a1165891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DE458B-14F5-412A-A4E1-85DB49FCDB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TF66873322</Template>
  <TotalTime>0</TotalTime>
  <Words>144</Words>
  <Application>Microsoft Office PowerPoint</Application>
  <PresentationFormat>Breitbild</PresentationFormat>
  <Paragraphs>49</Paragraphs>
  <Slides>8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Bauhaus 93</vt:lpstr>
      <vt:lpstr>Calibri</vt:lpstr>
      <vt:lpstr>Corbel</vt:lpstr>
      <vt:lpstr>Office-Design</vt:lpstr>
      <vt:lpstr>SOPHIE SCHOLL</vt:lpstr>
      <vt:lpstr>Steckbrief –Sophie Scholl</vt:lpstr>
      <vt:lpstr>Sophie Scholl</vt:lpstr>
      <vt:lpstr>Charaktere vom Video</vt:lpstr>
      <vt:lpstr>Mein Video</vt:lpstr>
      <vt:lpstr>Making-Of</vt:lpstr>
      <vt:lpstr>PowerPoint-Präsentation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für PRÄSENTATI-ONSDECKBLATT</dc:title>
  <dc:creator>Andre Kajzer</dc:creator>
  <cp:lastModifiedBy>Andre Kajzer</cp:lastModifiedBy>
  <cp:revision>629</cp:revision>
  <dcterms:created xsi:type="dcterms:W3CDTF">2022-02-20T15:50:41Z</dcterms:created>
  <dcterms:modified xsi:type="dcterms:W3CDTF">2022-05-08T07:11:13Z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